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945" r:id="rId2"/>
    <p:sldId id="1009" r:id="rId3"/>
    <p:sldId id="982" r:id="rId4"/>
    <p:sldId id="966" r:id="rId5"/>
    <p:sldId id="983" r:id="rId6"/>
    <p:sldId id="984" r:id="rId7"/>
    <p:sldId id="985" r:id="rId8"/>
    <p:sldId id="986" r:id="rId9"/>
    <p:sldId id="987" r:id="rId10"/>
    <p:sldId id="989" r:id="rId11"/>
    <p:sldId id="1000" r:id="rId12"/>
    <p:sldId id="990" r:id="rId13"/>
    <p:sldId id="1001" r:id="rId14"/>
    <p:sldId id="991" r:id="rId15"/>
    <p:sldId id="999" r:id="rId16"/>
    <p:sldId id="992" r:id="rId17"/>
    <p:sldId id="1002" r:id="rId18"/>
    <p:sldId id="1010" r:id="rId19"/>
    <p:sldId id="998" r:id="rId20"/>
    <p:sldId id="973" r:id="rId21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89194" autoAdjust="0"/>
  </p:normalViewPr>
  <p:slideViewPr>
    <p:cSldViewPr>
      <p:cViewPr>
        <p:scale>
          <a:sx n="61" d="100"/>
          <a:sy n="61" d="100"/>
        </p:scale>
        <p:origin x="-159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9T17:11:27.2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4847 4908 3354,'0'-15'4128,"0"15"-258,13-1-2064,-2 5-516,1 2 0,8 10-258,0 1-258,6 10-258,3 3 129,5 10-129,1 3 0,9 11 129,-1 3-258,9 13 129,1-1 258,10 10-258,5 2 0,8 7-129,1-6 0,7 8-129,4-3 0,5 3 0,1 0-129,-3-1 0,-5 1-129,1 0 0,-8-1 129,-3-7-129,-7-5 0,-4-9 129,-6-8-129,-5-9 0,-5-12-129,-5-7-258,-2 1-1032,-13-16-2967,-2-2-258,-9-9-258,-6 3-387</inkml:trace>
  <inkml:trace contextRef="#ctx0" brushRef="#br0" timeOffset="667.0381">6828 6759 1161,'-2'11'4128,"2"-11"129,1 16-1032,-1-16-774,9 2-387,-9-2-645,17-4-129,-4-13-387,14-4-129,6-16 0,20-16-258,16-20-129,19-15-129,19-23 0,27-16-129,14-17-129,20-11 129,18-8-129,7 0 0,7 1 0,4 6 0,-3 8 129,-9 11 0,-10 13-129,-14 11 0,-21 16 258,-18 12-129,-25 16-129,-23 13 129,-21 16-129,-18 8-258,-19 22-516,-19-2-1806,-4 12-1548,-15 19-645,-3 3-129,-5 4-258</inkml:trace>
  <inkml:trace contextRef="#ctx0" brushRef="#br0" timeOffset="1111.0635">9806 4580 2709,'8'16'4515,"3"9"-387,4 9 129,2 2-2838,14 19 0,3 1-258,17 17 0,0 1 0,18 11-258,5-2-387,12 9-129,7-6 0,15 6-129,5-7 129,7 0-258,4-7-129,6 0 0,0-7-129,-4 2 129,-5-6-129,-11-6 129,-14-3-258,-12-2 129,-13-3 0,-19-9-258,-10 4-1032,-18-19-3225,-5-4-258,-13-10-516,-6-15-129</inkml:trace>
  <inkml:trace contextRef="#ctx0" brushRef="#br0" timeOffset="1444.0826">11907 6275 1548,'16'3'5418,"-1"-3"-129,5-3-387,9-8-2451,3-21-1161,21-2 0,8-27-516,23-9-258,12-25-258,17-13 0,13-13-129,12-7 129,4-8 129,3 7-258,-5 9 0,-9 7 0,-15 21 0,-15 17 0,-24 18-129,-22 14-387,-16 29-1419,-27 4-2838,-13 17-387,-24 15-129,-13 19-516</inkml:trace>
  <inkml:trace contextRef="#ctx0" brushRef="#br0" timeOffset="1896.1084">12147 6668 6966,'24'79'5289,"-13"-17"-129,-3 14-387,9 21-4257,-10 18-129,3 17-129,-3 17 129,0 14 0,0 7 129,-2 9-258,0 0 0,-1 5 129,-1-2-129,0 1 258,-3-8-258,0-7 0,0-11 0,-2-11 129,1-13-387,-3-16 129,1-21-387,-2-20-129,5-9-1161,-7-26-3612,4-13 0,-3-15-516,6-13-387</inkml:trace>
  <inkml:trace contextRef="#ctx0" brushRef="#br0" timeOffset="3011.1722">7744 9900 7998,'69'18'5031,"-26"-14"-387,9-2 0,7-4-3870,17-2-387,12-7 0,16 2-129,12-3 0,15 4 0,15-3-258,11-1 0,16 1-258,7 2 516,7-6-258,11 2 129,2-4-129,4-4 129,4-3 0,0 0 0,-7-3 0,-4-2-129,-10 3 0,-17 3 0,-14 2 129,-20 7-129,-25 7 0,-22 1 129,-21 6-258,-21 0 0,-17 6-258,-18-6-1290,-12 0-3096,0 0-258,-19 10-387,-8-10-387</inkml:trace>
  <inkml:trace contextRef="#ctx0" brushRef="#br0" timeOffset="3787.2166">7296 10053 5160,'21'7'5289,"-21"-7"-258,8 12-387,-6 5-3741,-10-3 516,3 20-258,-16 3 258,3 23-516,-15 10-258,-3 22-129,-15 14-129,-7 18 129,-14 20-129,-11 15 0,-10 14-129,-7 9 129,-6 6-129,2 0 129,0-5-129,3-9 0,9-19 0,16-13-129,11-25 0,15-22-258,11-25-129,10-19-129,17-15-774,0-26-3870,12-10-258,7-25-387,5-11-258</inkml:trace>
  <inkml:trace contextRef="#ctx0" brushRef="#br0" timeOffset="11331.6481">12567 10155 516,'-14'-3'4386,"14"3"516,0 0-258,3 12-2193,-3-12-774,27 14-387,-11-2 0,13 17-129,-5 0-516,10 15 0,1 6-387,8 11 129,3 12-258,7 5 258,7 6-129,4 2-129,4 2 129,4 0-129,0-1 0,0-2 0,-3-6 0,-2-2 0,-9-7 129,-2-4-258,-8-3 129,-6-7-129,-6-8 129,-7-4-129,-6-5 0,-9-13-774,0 1-3870,-14-10 0,0-17-774,-14 12-129</inkml:trace>
  <inkml:trace contextRef="#ctx0" brushRef="#br0" timeOffset="12223.6991">13997 4446 1677,'-13'-17'2967,"13"17"-258,-12-2-2064,12 2-903,-8 0 129,8 0 129,-6 15 0,6-15 387,-3 22-129,1-9 0,2-1 129,0-12 129,-1 21 129,1-21 387,0 14 129,0-14 129,0 0 258,0 0 0,0 14 0,0-14 0,0 0-129,0 0-129,0 0-387,0 0-129,-7-2 0,1-19-258,4-11-129,-4-19 0,2-18-129,0-19 0,3-21-258,0-24 129,1-12 0,0-8 0,0-2 0,0 5-129,0 0 0,-3 12 129,-4 11-129,-2 17 129,-3 15-258,-2 10 258,-4 11-258,1 14 129,-3 13 0,4 13 0,1 8 0,3 13-258,2 6-129,9 15-1032,1-8-3354,-2 41-129,2-10-387,7 16-387</inkml:trace>
  <inkml:trace contextRef="#ctx0" brushRef="#br0" timeOffset="12803.7323">14072 4676 4902,'24'2'5289,"-4"8"-258,6 0-258,13 12-3096,1-8-258,17 18-258,7-3-387,10 8-129,7 1-387,13 3 129,4-1-258,7 1 258,4-6-258,8-3 129,3-5-129,0-2 0,-2-5 0,-3-2 129,-5-2-258,0-4 129,-10 1-129,-12 0 129,-13 0-258,-10 0 258,-17-2-258,-11 1 0,-11 0 0,-15-3-645,-1 4-3741,-10-13-516,-12 21-258,-5-13-516</inkml:trace>
  <inkml:trace contextRef="#ctx0" brushRef="#br1" timeOffset="34283.9609">3005 7368 258,'7'6'3612,"-7"-6"-645,0 0-1161,0 0-516,0 0-129,10 3 0,-10-3-258,12 0-129,-12 0-129,14-5-129,-14 5-129,17-11 0,-10 4-258,2 1 129,-9 6 129,12-9-258,-12 9 129,0 0-129,0 0 0,0 0-129,0 0 0,0 0-387,0 0-903,-5 0-2838,5 0 129,-8 3-387</inkml:trace>
  <inkml:trace contextRef="#ctx0" brushRef="#br1" timeOffset="35943.0558">2913 7287 1935,'13'2'4128,"4"4"258,-4 3-2064,1-3-387,10 9-516,7-2-387,11 6-258,10-2 0,16 1-387,14-3 0,19-1-129,18-3-129,17-2 129,21-6 0,18-1 0,18-2 129,20 0 0,46-8 258,-14 2-129,42-6 0,-6 1-129,14-5 0,14 5 0,11-1 0,41 3-129,-51 1-129,37 3 0,-24 2-129,28 3 0,26 0 0,-28 0-129,-6 0 0,-34 3 0,23 0 0,-7 2-129,-7-1 258,-11 0-129,-40 3 0,14 0 0,-18 1 129,-14 1-129,-22-1 129,-21 2 0,-24-2 0,-21 0 0,-27-1 129,-21 0 0,-23-1 0,-16-2 258,-22-3-258,-11 1 129,-15 0-129,-7-2 0,-11 0 0,-8 0 0,0 0-129,1-8 0,-1 8 0,-3-13 0,3 13-129,-8-17 129,8 17 0,-7-18-129,7 18 129,0 0 0,-5-13 0,5 13 0,0 0 0,0 0 0,-3-11 0,3 11 0,0-22 129,3 2-129,7-8 129,5-10-129,9-8 0,7-17 258,12-12-258,11-9 129,13-16 0,14-14-129,12-11 0,10-15 258,8-16-129,12-11 0,6-9 0,5-16 129,0-11 0,-1-2 0,0-6 0,-2 1-129,-4-2 129,-7 5 0,-5 4-129,-2 4 0,-6 5 0,-6 8 129,-8 5-129,-4 8-129,-10 7 129,-3 6-129,-8 6 129,-5 13-129,-5 16 129,-2 11 129,-5 13-129,-3 8 129,-6 20 0,-1 11 0,-6 13-129,-7 11 129,-6 12-258,-6 3-129,-6 10 129,-10 13-258,10-13-129,-10 13-258,0 0-645,0 0-3354,10 17-129,-10-17-258,10 20-516</inkml:trace>
  <inkml:trace contextRef="#ctx0" brushRef="#br1" timeOffset="37744.1588">11817 6321 1806,'0'0'4515,"0"0"0,0-17-1806,0 17-387,0 0-645,0 0-387,-1-17-387,1 17-387,0 0-129,0 0-129,0 0-129,0 0-129,0 0-129,0 0-129,0 0-645,-13 0-2193,13 0-1548,0 0 0,-8 8-387</inkml:trace>
  <inkml:trace contextRef="#ctx0" brushRef="#br1" timeOffset="40255.3024">16360 1117 5934,'0'0'5031,"0"0"-516,0 0-258,0 0-1419,0 0-645,0 0-774,0 0 129,0 0-645,0 0-258,43-9 0,-43 9 258,70 1-516,-30 2-387,2 0 387,-2-3-387,-3 2-129,-37-2 0,61 2-387,-61-2-129,0 0-258,48 1-516,-48-1-3096,0 0-387,0 0 0,0 0 258</inkml:trace>
  <inkml:trace contextRef="#ctx0" brushRef="#br1" timeOffset="40523.3178">16568 1166 10836,'0'0'4515,"0"0"-258,0 0 0,0 0-2838,0 0-1032,-24 72-129,24-72 129,2 97 129,2-31-387,1 9 0,-1 1-258,2 2 387,1-3-258,0-3 129,0-9-129,-1-14-258,2-3-129,-2-18-516,5 1-1548,-6-14-1806,3 1-258,-8-16 0,11 4-645</inkml:trace>
  <inkml:trace contextRef="#ctx0" brushRef="#br1" timeOffset="41051.348">16897 1729 6450,'0'-12'4644,"0"12"0,-2-12-258,2 12-1419,0 0-903,0 0-645,0 0-387,0 14-258,0-14-258,0 27-258,0-10-129,2 12-129,1 0 0,1 8-129,0 3 0,0-8-516,1 6-774,-3-11-3096,4 5-129,-6-15 0,2 2-774</inkml:trace>
  <inkml:trace contextRef="#ctx0" brushRef="#br1" timeOffset="51098.9226">10955 3268 5289,'17'-10'5031,"-6"10"-129,2 0-387,7 12-2709,-4-2-387,13 19-387,-2 4-129,11 14-387,-2 6-129,11 11-129,2 10 0,4 3-129,3 5 0,7 10 0,0 0 0,5 8 129,2 2-129,6 11 0,0 1-129,4 7 129,2 7 0,1 5-129,2 8 0,1 6-129,4 4 129,-3 3-129,3 3 129,-1-2 0,1-2 0,5-1-129,3-8 258,1-5-129,0-7 0,4-5 129,-1-6 0,4-4-129,1-1 129,-5-7 0,-3-4 0,-1-4 0,-6-3 0,-3-8-129,-2-5 0,-5-5 129,-8-10 129,-3-5-258,-6-9 129,-6-5 0,-4-6 0,-8-7-129,-8-6 0,-6-3 129,-7-4-258,-5-4 258,-3-4-129,-6-2 0,-2-4 0,-10-11 0,12 17 0,-12-17 0,0 0 0,6 13 129,-6-13-129,0 0 0,0 0 0,0 0 0,1 10 0,-1-10 129,0 0-129,-4 20 0,0-5 0,-2 8 0,-5 6 0,1 9 0,-4 11 0,-2 11-129,-2 11 129,-2 14 129,-5 6-129,1 12 0,-5 8 0,2 6-129,-4 6 129,1 8 129,-5 5-129,3 4 0,-5 10 0,2 5 129,-2 10-129,-1 4 258,1 13-129,1 3 0,-2 4-129,2 5 0,0 2 129,2-1 0,-1-2 0,4-1-129,-3-4 258,1 1-129,0 1 129,-1-3 0,2 1-129,-1 0 0,4 0 0,-2-1 0,3-4-129,0-2 0,2-6 0,2-2-129,-1-11 129,1 0 0,-1-8 0,2-7-129,-1-10 0,0-4 129,3-11 0,4-14 0,-1-13-129,5-12 129,1-15 0,5-11 0,2-14 0,0-11 0,3-7 0,0-9-258,2-2-129,0-14-258,0 24-1806,0-24-3096,0 0 0,0-9-774,0-7-258</inkml:trace>
  <inkml:trace contextRef="#ctx0" brushRef="#br1" timeOffset="51623.9527">14050 13512 7611,'-8'0'4902,"-2"10"0,10-10-258,0 23-3354,0-23-387,21 19 0,-2-12-258,14 8 0,3-9 0,10 0-129,5-6-258,4 0 129,4-8-258,-3-3 0,-4 0 0,-6 1-129,-7-1 0,-9 5 0,-8 2-129,-7 4-258,-6 8-774,-9-8-3741,-1 23-258,-9-12-387,-1 5-258</inkml:trace>
  <inkml:trace contextRef="#ctx0" brushRef="#br1" timeOffset="51922.9698">14403 13611 8643,'0'0'5418,"-9"-11"-516,9 11-258,0 0-3612,-5 23-387,4 4-129,1 17 0,0 9-258,5 12 0,-1 9 129,2 8-129,1 2 0,3 3 0,-1-4-129,1-8 0,-1-8 0,0-6-129,-1-14-258,-2-10-129,4 0-774,-10-18-3870,3-5 129,-3-14-774,0 0-258</inkml:trace>
  <inkml:trace contextRef="#ctx0" brushRef="#br1" timeOffset="52418.9981">14651 14357 10707,'12'-33'5289,"-2"16"-129,-4-20-516,9 24-3870,-2-7 0,4 12-258,0 8-129,0 5-129,-5 12 0,1 10-129,-2 6 0,-5 6-129,-2 1 129,-4 4-129,0 2 0,-4-1-129,-5 2 0,-3-6-129,1 1 258,-3-4-129,2-5 0,1-8 0,0-5 0,5-3 129,6-17 129,0 0 0,0 0-129,11-1 129,3-11-129,2 1 129,5-4 129,3-1-258,0 2 258,4 0-258,-3 4 129,-2 4 0,-5 2-129,-1-2 0,-4 6 0,-5-2 0,-8 2-129,0 0-129,7 2 0,-7-2-387,0 12-774,-5-9-3870,5-3 0,0 0-387,-8 13-387</inkml:trace>
  <inkml:trace contextRef="#ctx0" brushRef="#br1" timeOffset="65975.7736">6408 3851 516,'28'0'3870,"-15"0"774,4 0-387,-2 9-2193,3-5-645,9 16-258,0-4 0,11 15-129,0 1-258,10 13 0,3 2-129,8 12-129,4 5-258,12 6 129,8 0-129,10 8 129,10-3 129,12 6-129,14-6-129,10 3 129,6-1-129,10 8 0,1-2 0,1 1-129,-5 1-129,-3-1 0,-8 1 0,-8-1-129,-9-6 129,-10-5-129,-8-7 129,-4-4-129,-6-4 129,-6-8 0,-5-5-129,-8-7 129,-7-4 0,-6-4 0,-8-5 0,-11-4 0,-6-2 0,-8-3-129,-7-2 129,-3-2 0,-3-1 0,-3-5 0,-1 2-129,-3-5-258,4 1-774,-15-4-3225,19 0-387,-19 0-516,16 0-258</inkml:trace>
  <inkml:trace contextRef="#ctx0" brushRef="#br1" timeOffset="67010.8327">9996 6211 258,'0'0'4128,"0"0"645,9 14-387,2 1-2193,-2-8-387,16 12-258,3-7-387,18 10-387,12-4-129,15 2-258,17-1-129,23 1 0,18-3-129,22 2-129,23-4 0,20-1 129,21 1-129,17-2 0,15-1 129,9 0-129,18-2 129,37 1 0,-22-3 0,8-2 0,2-3 129,2-3-129,2 0 129,-2-4-129,-7-4 0,-39 0 258,18-4-258,-11 3 0,-16-1 129,-14 0-129,-16 3 0,-15 0 129,-20 3-129,-14 0 0,-19 0 129,-16 4-129,-16-3 0,-17 3 0,-12 0 0,-12 0 0,-10 0-129,-10 0 129,-6-1 0,-8 1 0,-6-3 0,-4 2 129,-8-2-129,-4 2 129,-6 0 0,-3-1 0,-12 2-129,8-1 0,-8 1 0,0 0 0,0 0-129,0 0 129,0 0-129,0 0 129,0 0 0,0 0 129,0 0-129,0 0 129,5-16 0,-3 3-129,1-5 0,3-6 0,0-8-129,3-4 0,5-10 0,3-12 0,6-11 0,5-10 0,7-15 0,6-12 0,9-8 0,7-13 0,8-12-129,9-9 129,5-6-129,7-6 129,3-8-129,8-3 0,4-5 129,1 1 129,-1-4-129,2 0 0,-3 2 129,6 2-129,-4 9 0,-4-1 129,-5 5-129,-5 3 0,-4 13 129,-5 13 258,-8 12-387,-11 7 516,-10 14-516,-6 11 516,-9 14-516,-9 12 387,-8 8-257,-11 3-130,-3 14 0,-3 4 0,-1 10 0,-5 12-259,5 12-257,-15 0-387,15 18-2322,-7 0-2064,4 2-387,-10-3-258,1 5-774</inkml:trace>
  <inkml:trace contextRef="#ctx0" brushRef="#br1" timeOffset="67522.8619">20420 2036 9030,'26'-17'5160,"-5"12"-258,4-7-387,16 4-3096,7-10-645,11 1-129,3-3-129,7-1-129,-7 4-258,-3 2-129,-7 0 129,-14 6-129,-11 2-258,-11-1-129,-5 6-1419,-11 2-2967,-13-11 129,-13 3-387,-4 6-387</inkml:trace>
  <inkml:trace contextRef="#ctx0" brushRef="#br1" timeOffset="67710.8728">20661 1824 6063,'-79'34'4902,"56"-1"-129,4 6-258,17 16-1290,-2 3-1677,14 15-903,3 5 0,5 8-516,-1-2 129,0 4-387,1-3 129,-6-5-387,-1-1 0,-8-15-516,6 3-2838,-9-23-1161,0-1 0,-4-20-645</inkml:trace>
  <inkml:trace contextRef="#ctx0" brushRef="#br1" timeOffset="68174.8993">20792 2703 9030,'46'-54'5160,"-15"39"-129,-6-5-516,7 17-3483,-7-3-387,1 6-258,-8 9 0,-5 11-129,-12 2 0,-5 4-129,-11 3-129,-2 4 129,-3 0 0,0-2-129,3-4 0,3-3 0,5 0 0,5-7-129,4 2 0,7-4 516,6 4-258,4 1 129,4 1-129,0 6 258,1 1-258,1 2 0,-3 1 0,-4 3-516,-5 1 387,-6-1-258,-5 2 258,0-5-387,-6 1 387,-7-2 129,-4-2-129,-4-2 0,-5-5 0,-4-3 0,-3-6 0,-4-3 0,-1 0-129,-1-8-129,3 4-258,-2-11-1419,11 6-2838,0-10-516,9 1-129,3-10-516</inkml:trace>
  <inkml:trace contextRef="#ctx0" brushRef="#br1" timeOffset="68687.9287">20065 2023 6063,'60'-16'4902,"-21"-1"-516,0-7-258,9 4-2451,-10-2-516,7 3-774,-6-2-129,-3 4-129,-4 5-258,-5 0-903,0 7-2967,-11 5-129,-1 2-387,-15-2-516</inkml:trace>
  <inkml:trace contextRef="#ctx0" brushRef="#br1" timeOffset="83806.7934">11833 6224 1935,'0'0'4515,"0"0"258,-10-18-1419,10 18-774,0 0-774,0-12-516,-4-3-258,4 15 0,3-25-258,6 13-129,-4-6-129,5 3 0,0-2 0,5 4-258,-2 1 129,4 2-258,-1 3 0,2 5 0,2 2 0,0 0 0,-1 2-129,-2 7 0,1 3 0,-2 4 129,-3 1-129,-2 3 0,-1 1-129,-2 3 129,-2 0 0,-2 0-129,0 1 129,-4-1-129,0 1 129,0 0-129,-5-2 258,-4 3-258,-1-3 0,-2 0 129,-3-4 0,-1-2 0,-4-2-129,0-2 129,-1-5 0,-2-5-129,2-3 258,-1 0-258,1-8 258,3-4-258,2-2 258,1-8-129,4 0 129,1-2 0,2-2 0,3 1-129,3 1 0,2 2 258,0-1-258,5 5 129,2-1-129,1 3 129,2 0-129,3 2 129,-2-1 0,2 6-129,0-2 0,0 5 129,2 1-129,-1-1 0,0 5 129,1 1-258,2 0 129,-2 1 0,1 5 129,-2-1-258,0 0 129,-2 4 0,0-1 0,-1 4 0,-2-2 0,-2 5-129,0-1 0,-2 4 0,0-3 129,-3 2-129,0 1 0,-2-1 0,0 1 129,-3-4-129,-3 2 0,-1-2 0,-3 0 129,-1-1-129,-1 0 129,-4 0-129,2-4 129,-1-1 0,-1-1-129,1-3 129,-1-3 0,1-1 0,0-1 0,0-5 0,2-1 0,1-3 0,0 1 0,1-1 0,1-2 0,2 2 129,2-1-129,1-3 0,0-2 0,1 1 129,3-2-258,1 0 258,0-4-258,0 2 258,4 0-129,0 2 129,-1 1-258,4 3 387,0 2-258,-1-1 0,-6 12 129,15-18-129,-6 12 0,1-1 0,2 3 0,1 1 0,-1 0 0,2 3 0,-2 0 0,2 5 0,-3 0 0,-1 0 0,0 3 0,0 0-129,-3 2 129,-2 1-129,2 2-129,-2-2-129,-2 6-129,-3-17-1161,3 21-2967,-3-21-516,-2 24-129,2-24-516</inkml:trace>
  <inkml:trace contextRef="#ctx0" brushRef="#br1" timeOffset="125939.2033">17976 8536 8901,'6'7'5289,"9"-5"-387,5-4-129,13 1-3483,2-10-387,16 8 0,3-7-387,10 6-258,-2-2-129,2 3 129,-6 0-258,-5 3 258,-10 0-258,-8 0 0,-11 0-129,-10 0 0,-4 0-516,-10 0-3354,-2-13-645,-8 4-774,-3 1 129</inkml:trace>
  <inkml:trace contextRef="#ctx0" brushRef="#br1" timeOffset="126191.2177">18276 8477 9159,'-7'22'5031,"7"-5"-129,4 13-387,-3 6-3225,9 17-516,-3 7 0,3 9-516,-1 6-129,1 1 0,-3 2 0,2-3-129,-3-5 129,-2-9-129,-1-8 0,-2-9-129,-1-4-516,-4-16-3096,4-6-1161,0-18 0,0 0-645</inkml:trace>
  <inkml:trace contextRef="#ctx0" brushRef="#br1" timeOffset="126463.2331">18540 9162 6450,'18'19'5418,"-12"-2"-516,0 6-258,-4-5-2709,8 17-1032,-7-7 258,5 9-774,-2-6 0,1 0-387,2-4 258,0-5-258,1-8 0,3-4 0,1-7 0,1-6-387,7 1-1419,-8-15-2709,4-7-516,-4-6-129,0-6-258</inkml:trace>
  <inkml:trace contextRef="#ctx0" brushRef="#br1" timeOffset="126615.2419">18717 8937 5547,'-19'-10'5160,"19"10"-516,-13-5-387,13 5-2709,0 0-5289,0 0-387,0 0-645,11 0-387</inkml:trace>
  <inkml:trace contextRef="#ctx0" brushRef="#br1" timeOffset="127027.2655">19167 9104 8256,'5'10'5547,"-5"-10"-516,7 9-258,-11-16-3225,4 7-645,-8-22-129,5 5-258,-7-11-258,3-7-129,-3-9 129,3-8-129,0-4-129,5-1 0,2 0 129,0 4-129,10 5 129,6 7-258,6 9 129,3 15 0,5 13 0,4 6 0,-4 18 0,3 12-129,-3 12 129,-4 15 0,-6 6 0,-1 3 0,-5 1-129,-3-6 129,-4-5-258,1-6 129,0-11-387,-5-21-1290,7-6-3096,-2-12-129,3-4-387,0-18-516</inkml:trace>
  <inkml:trace contextRef="#ctx0" brushRef="#br1" timeOffset="127251.2783">19644 8504 6450,'14'-11'5676,"3"11"-258,7 0-258,10 6-1548,3-6-2967,11 0 0,-1 0-129,4 0-258,-5 0-129,-4 0-516,-5 0-129,-16-4-1806,-1 4-2838,-20 0-129,9 0-258,-14-1-387</inkml:trace>
  <inkml:trace contextRef="#ctx0" brushRef="#br1" timeOffset="127463.2904">19898 8494 9159,'-30'31'5289,"24"-10"-258,2 4-129,4 11-3741,1-1-387,7 13-129,-3-2-258,4 6-129,-2-2-129,0-2 0,0-7-258,-1-9 0,0-3-129,-4-14-903,9-2-3741,-11-13-258,0 0-129,0 0-516</inkml:trace>
  <inkml:trace contextRef="#ctx0" brushRef="#br1" timeOffset="127891.3149">20227 8973 10062,'10'-12'5418,"-10"12"-258,0 0-129,17 9-4257,-14 3-258,3 10 0,-2 5-258,3 7-129,-3 5 0,2 1-129,-1 5 129,1-2-129,-2 3 0,-2-5 0,0 0 0,-2-7-129,0 0 258,-1-5-258,-3-1 129,-2-7 0,-1-2 0,-3-5 0,-1-3 0,-5-4 0,-2-3 0,-6-4 0,-2 0 129,-3-7-258,0-5 0,-1-8-516,9 6-2322,-6-20-1806,9-2-387,-2-12-516,10-3-258</inkml:trace>
  <inkml:trace contextRef="#ctx0" brushRef="#br1" timeOffset="128063.3248">20146 8785 10965,'27'-13'5289,"-15"9"-258,-12 4-258,9-11-5289,-9 11-4128,5 7-258,-6 6-387,-10 0-645</inkml:trace>
  <inkml:trace contextRef="#ctx0" brushRef="#br1" timeOffset="128651.3584">20874 8740 8901,'22'-4'5418,"-10"-3"-258,6 6 0,-2-9-3999,11 8-258,-1-4-258,10 1-258,2-1-258,0 2 0,1 2-129,-3-3-258,-2 5-129,-7 0-516,2 7-3225,-19-2-1032,-5 7-258,-10-2-516</inkml:trace>
  <inkml:trace contextRef="#ctx0" brushRef="#br1" timeOffset="128851.3698">20961 8958 6321,'1'32'5547,"10"-24"-258,9 1-258,-4-11-3225,18 2-387,-6-5-645,6-1-258,-2-2-387,0-4-387,1 6-1032,-9-10-3741,-2 4 0,-6-4-387,-1 5-516</inkml:trace>
  <inkml:trace contextRef="#ctx0" brushRef="#br1" timeOffset="130122.4424">21238 8480 4644,'4'-58'4902,"-2"34"-129,-2 2 0,3 10-3483,-7-7-129,4 19-258,-10 0-258,1 24-258,-5 13 0,0 18 0,-7 17 0,0 17-258,-3 11 129,-2 6-129,0 1-129,3-6-129,3-6-129,2-20-903,10-11-3096,-2-19-645,8-15-258,2-15-516</inkml:trace>
  <inkml:trace contextRef="#ctx0" brushRef="#br1" timeOffset="130535.4661">21674 8624 8901,'0'0'5289,"-7"11"-387,-7 0-1161,1 24-2967,-3 2-129,6 10 0,-2 6-258,8 3 0,2-2-258,4-4 0,11-9 0,9-11-129,5-11 129,8-12-129,7-7 129,2-10 0,-1-15-129,-2-5 0,-5-11 129,-7-6-129,-8-3 129,-10-7-258,-11-2 129,-5 2 0,-10 7 0,-8 4 129,-4 10-258,-8 9 0,0 12 0,0 6-258,5 11-1290,-4 4-2967,13 4-516,4-4-258,9 1-387</inkml:trace>
  <inkml:trace contextRef="#ctx0" brushRef="#br1" timeOffset="130766.4794">21822 8349 9288,'3'-43'5418,"-6"31"-258,3 12-129,-12 7-3870,1 19-645,4 15-129,-1 15-129,-5 15 0,-1 17-129,-3 10 0,-4 8 0,-3 1-129,3-3 0,-2-8 0,3-8-258,-3-15-516,11-9-3741,-7-18-516,4-10-516,3-15-516</inkml:trace>
  <inkml:trace contextRef="#ctx0" brushRef="#br1" timeOffset="131594.5266">15131 9028 8385,'-19'-75'5160,"9"47"0,-1 2-387,6 13-3612,-3 7-258,8 17-387,0 20-129,6 23-129,5 19-129,4 14 0,-1 19-129,4 8 0,0-1 129,1-7-129,-2-14 0,-2-16 129,-2-18-129,1-20 0,-3-25 129,1-16-129,0-28 129,3-18-129,2-21 129,2-19 0,3-12-129,2-6 0,2-2 0,-2 7 0,-2 12-129,-4 16 129,-3 18-258,-9 18-387,-2 27-516,-13 1-1677,1 19-2064,-10 9-129,-1 12-516,-8 3-129</inkml:trace>
  <inkml:trace contextRef="#ctx0" brushRef="#br1" timeOffset="131751.5357">15124 9419 9288,'18'0'5031,"7"-12"-129,11-10-387,4-7-4128,8-1-129,2 8-1419,-4-6-3096,-3 4-387,-8 5-516,-4 3-129</inkml:trace>
  <inkml:trace contextRef="#ctx0" brushRef="#br1" timeOffset="131955.5474">15616 9223 3999,'10'38'5289,"-5"-14"-258,-4-1-258,3 13-1548,-4-8-2193,5 11-258,-4-6 0,4 4-645,-2-3-258,-2-9-1032,6-3-3354,-4-8-258,-3-14-387,0 0-129</inkml:trace>
  <inkml:trace contextRef="#ctx0" brushRef="#br1" timeOffset="132103.5558">15652 8998 8385,'0'-37'4773,"0"37"-903,6-15-1806,2 15-6321,4 3-387,-1 7-258,4 9-129</inkml:trace>
  <inkml:trace contextRef="#ctx0" brushRef="#br1" timeOffset="132323.5684">15889 9377 4773,'22'66'5160,"-13"-35"-258,-3 3-129,0 5-1677,-6-10-2322,5 7 0,-5-4-258,-4 2-129,-4-4-129,-3 0-129,-3 0-129,-4-8-516,5 6-2064,-5-14-2193,1-6 0,1-8-645,8-5-129</inkml:trace>
  <inkml:trace contextRef="#ctx0" brushRef="#br1" timeOffset="132638.5863">16090 9172 9933,'25'17'5160,"-15"9"-129,-2 6-129,10 14-4386,-8 6 0,4 14-129,-1 7 0,-1 2-258,-1 0 129,-2-1-258,-2-1 0,-3-4 129,-4-6 0,0-8 0,-4-7 129,-2-7-129,-3-5 0,-2-7 0,-2-7 0,-4-5-258,0-5-258,-4-9-258,3 9-1290,-9-12-2967,4-10 0,-3-11-645,5-6-258</inkml:trace>
  <inkml:trace contextRef="#ctx0" brushRef="#br1" timeOffset="132839.5979">16144 8883 11094,'12'-32'5160,"-12"32"-387,0-20-258,0 20-5160,0 0-3612,0 0-387,0 0-258,5 20-645</inkml:trace>
  <inkml:trace contextRef="#ctx0" brushRef="#br1" timeOffset="134538.6951">15623 8073 3999,'-5'42'5031,"5"-16"-129,0 0-258,5 6-2709,-3-13-516,9 11-387,-9-14-129,7 2 0,-9-18-258,11-4-129,-8-26 0,0-13 0,1-15-129,0-14 129,1-20-387,0-13 0,-1-17 129,1-1-258,0 7 129,2 10 0,-4 11 0,4 17-258,0 18 258,1 27 0,4 25 0,3 23 0,2 25-129,4 18 0,3 15 0,3 15 129,2 8-129,3 3 129,-1-2-129,-2-5 0,-2-9 0,-6-14-129,-3-10-129,-5-18-129,0-4-774,-13-26-2580,0 0-1419,0-11-258,-9-18-258</inkml:trace>
  <inkml:trace contextRef="#ctx0" brushRef="#br1" timeOffset="134930.7175">15742 7814 7611,'-8'7'4902,"13"-7"0,13-8-774,12-9-3354,3-5-387,9 4 129,-4-3-258,3 6 258,-5-2-387,-3 8 129,-7 4 129,-7 5-258,-5 9 129,-5 4 0,-7 3 129,-2 1-129,0 0 0,-2 5 0,-1-3 0,1-1 0,1-5 0,1 7-129,0-6 0,3 2-129,0 0 129,3 1-129,-2 0 129,-3 4-129,-1-1 129,0-1-258,-7 3 129,-2-1-129,-1 3-258,-1-9-258,3 7-1290,-5-18-2838,13-4-387,0-6-129,6-11-258</inkml:trace>
  <inkml:trace contextRef="#ctx0" brushRef="#br1" timeOffset="135246.7356">16300 7691 8514,'7'-13'4773,"-7"13"-129,-11 0-129,8 13-3483,-9 2-258,6 5-258,-1 0-129,7 3-129,0 0 0,8-4-258,0 1 258,4-1-387,0 1 129,0-1 0,-2-1 0,-3 3 0,-2-1 0,-5 1 129,0-1-129,-6-1 129,-6 0-258,0-3 129,-4-3-129,-1-9-258,2-3-258,-4-8-645,19 7-645,-18-39-1032,18 7-1677,2-6-387,13-1 0</inkml:trace>
  <inkml:trace contextRef="#ctx0" brushRef="#br1" timeOffset="136254.7933">16362 7728 3225,'36'-30'4902,"-25"25"-129,-2 9-129,-9-4-1548,16 30-1161,-12-8-645,7 10-387,-2-5-258,8 6-387,-1-7 129,3-2-387,2-7 0,-1-5 129,4-8-129,-3-4 0,0-9 0,-2-7 0,-2-5-129,-3-13 258,-4-2-258,-1-1 129,-2 1-129,-4 4 129,-2 3-129,0 7 129,-1 7 0,0 15 0,0 0 0,5 20 0,-2 1 258,1 7-129,2 1 0,1 2 0,1-1 129,2-1-258,-2-4 258,1-5-258,2-8 0,-1-5 129,2-6-129,-3-2 129,1-11-129,-1-8 129,-1-4-258,-1-6 258,1-1-258,-1 1 0,-1 2 0,1 4 129,0 4-258,-1 7 129,4 6 129,-3 7 0,2 2 0,0 11 0,1 4 0,0 3 129,-1 2 0,1 0 0,0 1 0,-1 0 0,-1-4 129,-2-6-258,5-4 258,-11-9-387,13 0 258,-13 0-129,12-16-129,-6-6 258,0-6-258,0-1 129,0-3 0,0 3 0,-1 2-129,0 4 129,-2 4 0,-3 19-129,10-6 129,-10 6 0,10 14 0,-3 6 129,-1 1-129,2 4 129,0-1 129,1-1-258,1 1 258,0-6-129,3-4 0,3-6 0,1-5 0,0-3-129,2-1-129,0-9 258,0-4-387,-1-3 258,1-5-129,-3 0 0,-1-2 0,-2-2 0,-2-1 129,-1 1-129,-3 2 129,-2 6 0,-2 1 129,0 2-129,-3 15 0,0-12 0,0 12 0,-7 7 0,1 10 0,1 3 0,1 11 0,0 4 0,3 3 258,1 0-258,1 0 258,7-2-129,-1-6 0,5-3 0,-1-9 129,2-4-387,0-6 0,-3-7-258,6 7-1032,-16-8-3354,16 0-387,-16 0-129,13-4-645</inkml:trace>
  <inkml:trace contextRef="#ctx0" brushRef="#br1" timeOffset="137070.84">15734 12366 7998,'11'-77'4386,"7"43"-3741,-3 3-516,-3 5-3741,1 3-1161</inkml:trace>
  <inkml:trace contextRef="#ctx0" brushRef="#br1" timeOffset="137298.8529">15851 12010 6321,'2'-66'5160,"0"40"-129,-2-2-516,0 28-2064,-7-21-774,7 37-645,0 22-258,6 23-129,2 18-387,6 16-129,4 13 0,5 18 129,1 0-129,1-5-129,2-14-129,-6-16-129,-1-9-516,-10-29-2322,1-7-1806,-11-25-258,0-21-387,-9-8-387</inkml:trace>
  <inkml:trace contextRef="#ctx0" brushRef="#br1" timeOffset="138506.9221">15762 11991 10191,'-4'-61'5031,"18"49"-258,8 1 0,13 9-3999,9 2-129,10 5 0,1 12-129,0 17-129,-3 6 0,-6 13 0,-11 3-258,-11 11-258,-16 1 258,-9 5-129,-16-6-129,-12-4 0,-10-6-129,-7-12-258,0-2-129,-5-19 0,12-4-516,1-20-645,22-5 0,5-22 0,21 1 258,8-15 645,21 7 258,2-2 258,8 9 903,3 15 516,-7 1 258,4 17 129,-12 4 0,-1 18-516,-11-3 0,1 12-258,-10-7-129,2 1-258,-7-7 0,1-3-129,-5-9 0,1-7 129,-8-5-129,14-13 0,-8-7 0,-1-8-129,1-6 129,0-5 129,0 2-258,0 0 129,-1 5-129,-2 5 0,3 13-129,-6 14 0,10 0 129,-3 14-129,0 7 129,3 7-129,4 1 129,4-2 0,3-1 0,5-5 129,2-8-129,-1-5 129,-1-6-129,-3-2 0,-4-5 0,-5-5 129,-7-2-129,-7-4 0,-7-2 0,-8-5-129,-5 1 129,-3-1-129,-3 4 0,1-1 0,2 4-129,1-1 0,11 7-516,5-2-129,10 10 0,7-6 129,14 8-129,-1 0 258,8 5 387,-1 7 129,0 4 516,-1 9 129,-10-5 387,4 10-129,-10-9 0,2 6-129,-8-13 0,4 0-129,-4-8-258,2-5 129,0-2-258,3-14 0,0-4 0,1-6 129,-1-7-129,-1-2 0,-2 2 0,-2 2 0,-2 1 0,-2 6 0,-3 9 0,-1 14-129,0 0 0,0 0 0,11 3 0,-5 11 0,5 3 0,2 0-258,2-1 258,1-1-258,4-5 258,-2-3-258,0-4 258,1-3 0,-1-1 0,0-8 258,-2-5-258,-2-6 258,-2-4-258,-2-3 258,-7 1-258,-3 1 0,-2 4 0,-7 6 0,-5 11 0,-2 4 0,-2 14 0,1 15-129,3 7 129,3 7 0,6 3 129,5 8-129,5-2 0,12-2 0,8-2 0,3-12-129,10 8-2064,-2-17-2709,2-6-129,-4-13-387,1-6-516</inkml:trace>
  <inkml:trace contextRef="#ctx0" brushRef="#br1" timeOffset="138898.9444">17703 12812 11094,'8'4'5418,"18"1"-645,7-5 0,19 0-4386,1 0-258,11-3 129,3-3-258,0 1 0,-3 2-129,-8-5-258,-3 8-645,-20-5-2967,-5 5-516,-15-2-516,-13 2-387</inkml:trace>
  <inkml:trace contextRef="#ctx0" brushRef="#br1" timeOffset="139070.9543">18092 12801 6837,'-58'63'5289,"44"-22"-387,9 11 0,5 0-2709,12 11-1032,1-2-387,7 9-258,-1-5-258,1 5-129,-2 0-387,-2-7-129,4 0-3612,-10-12-903,2-5-129,-2-14-387</inkml:trace>
  <inkml:trace contextRef="#ctx0" brushRef="#br1" timeOffset="139266.9656">18426 13438 9288,'12'41'5031,"-9"-11"-387,0 8-258,-2 1-3999,2 7-129,-2-1-258,-1-6-1032,2 4-3225,-1-13-387,2-7-387,1-9-387</inkml:trace>
  <inkml:trace contextRef="#ctx0" brushRef="#br1" timeOffset="139654.9878">18727 13413 9804,'0'0'4902,"0"0"-129,0 0-387,-4-24-3870,1 5-129,-2-8-258,0-5-129,-2-6 129,-1-5-129,0-4-129,2-6 129,3 2 0,3-4 0,3 0 0,8 8 129,7 1 0,4 11 0,4 10 129,7 10 0,-1 14 0,4 10 0,-2 17-129,-2 10 129,-1 11-129,-2 7 0,-8 4 0,-2 3-129,-5-2 0,-3-8-129,-3-1-258,-5-18-1032,2-3-3354,-4-12 0,-1-17-516,0 0-129</inkml:trace>
  <inkml:trace contextRef="#ctx0" brushRef="#br1" timeOffset="139858.9993">19101 12804 10320,'30'-45'5160,"-4"27"-258,9 7-258,0-3-3999,12 10-129,2-3-258,0 4-129,-4 3-516,-10-2-645,-3 9-1935,-19-2-1806,-13-5-258,0 14-129,-12-10-258</inkml:trace>
  <inkml:trace contextRef="#ctx0" brushRef="#br1" timeOffset="140023.0088">19340 12722 7482,'-24'13'5031,"18"12"-129,5 10-258,5 15-2967,-1-1-516,8 17-516,-2 0-129,1 4-258,1-4-129,-3-6-258,-1-4-387,-6-18-3225,5 1-1032,-2-18-258,-1-6-387</inkml:trace>
  <inkml:trace contextRef="#ctx0" brushRef="#br1" timeOffset="140311.0253">19496 13258 5676,'28'-19'5289,"-8"12"-387,0 0-258,3 7-2064,-7 0-1806,8 4 129,-8 6-387,-3 7-129,-6 4-129,-6 2-129,-1 6 0,-10 4 0,-1-2-129,-2 5 258,2-3-258,2-4 258,6-2-129,3-5 129,6-6-129,8-9 0,5-4-129,2-7-258,8 3-1548,-5-19-2967,5 1-258,-7-3-387,5 1-387</inkml:trace>
  <inkml:trace contextRef="#ctx0" brushRef="#br1" timeOffset="140567.0399">20061 13357 7611,'26'15'5289,"-17"-12"-387,0 6 0,-9-9-3225,0 0-387,0 0-516,0 0-258,0 0-129,0 0 0,0 0-258,0 0-129,0 0-258,0 0-258,2 14-1419,-2-14-2967,0 0-129,0 0-387,6-9-387</inkml:trace>
  <inkml:trace contextRef="#ctx0" brushRef="#br1" timeOffset="140979.0635">20046 13307 6063,'-11'8'5289,"11"-8"-516,-10-10-129,10 10-2838,0-37-903,2 10 0,-2-7-258,3-7-258,0-7-258,5 2 0,3-4-129,4 1 129,4 7-129,2 4 0,3 9 129,1 7 129,-1 13 0,0 9 0,-2 9 0,-2 15 0,-3 9 0,-2 9 0,-7 9 0,1 0-129,-3 3-129,-4-6-258,1-2-258,-3-15-1419,0 0-3096,0-13 0,0-18-387,0 0-516</inkml:trace>
  <inkml:trace contextRef="#ctx0" brushRef="#br1" timeOffset="141175.0747">20368 12816 8256,'37'-27'5160,"-10"17"-129,5-2-258,10 8-3354,3-9-645,8 6-258,-2 3-387,-4-2-1419,2 6-3354,-10 0-129,-8 1-516,-11 1-516</inkml:trace>
  <inkml:trace contextRef="#ctx0" brushRef="#br1" timeOffset="142111.1282">20582 13256 12255,'10'7'5289,"-10"-7"-258,10 0-645,1 0-6192,3-10-3096,3 1-258,3-7-387,7 5-387</inkml:trace>
  <inkml:trace contextRef="#ctx0" brushRef="#br1" timeOffset="142262.1369">20930 13176 11997,'24'-17'5676,"-9"5"-387,-2-5-129,3-1-4515,4 6-1032,-7-5-4386,10 5-258,-1-1-516,6 2-516</inkml:trace>
  <inkml:trace contextRef="#ctx0" brushRef="#br1" timeOffset="142399.1447">21416 13193 10965,'9'30'5289,"-9"-30"-903,0 0-4257,0 0-4257,1-15-1032,6-6-516</inkml:trace>
  <inkml:trace contextRef="#ctx0" brushRef="#br1" timeOffset="142855.1708">21638 13038 7224,'-9'5'5160,"21"-2"0,5-3-258,-1-8-3096,3 1-516,-13-12-387,0 2-258,-7-10 0,-8-2-129,-3-9-258,3 1 0,3-6-129,5-3 0,5 5 0,13 4-129,9 8 0,9 12-129,4 14 129,3 8 0,-4 25-129,0 13 129,-7 13-129,-6 7 258,-5 3-129,-7 6 0,-3-3 0,-2-7-129,-3-9-387,-4-16-903,9-4-3354,-7-16-387,-3-17-516,9 0-387</inkml:trace>
  <inkml:trace contextRef="#ctx0" brushRef="#br1" timeOffset="143051.182">22074 12580 10449,'38'-27'5418,"-3"19"-387,8-2 0,16 1-4386,-3 1-258,3 1-129,-6 2-516,-9-2-645,-3 5-3999,-21 1-129,-12 1-258,-12 0-516</inkml:trace>
  <inkml:trace contextRef="#ctx0" brushRef="#br1" timeOffset="143230.1923">22301 12581 7740,'-24'77'5289,"18"-26"-258,6 8 0,0-4-3354,3 15-645,-1 1-258,6 3-258,-6-8 0,4-5-516,-2-4-387,-2-16-1290,5-2-3225,0-12-258,5-5-258,-1-15-516</inkml:trace>
  <inkml:trace contextRef="#ctx0" brushRef="#br1" timeOffset="143419.2031">22497 13196 6708,'11'-10'5289,"-9"20"0,2 10-516,-2-2-2709,6 13-1161,-2-4-387,1 5-129,0 1-516,-1-6-258,5 10-1548,-11-18-2838,5-1-387,-5-18-129,0 0-387</inkml:trace>
  <inkml:trace contextRef="#ctx0" brushRef="#br1" timeOffset="143650.2163">22664 13207 6708,'24'-28'5031,"-24"28"129,0 0-774,0 0-2709,-3 29-903,-12-12-258,2 12-129,-4-3-258,3 1 129,-1 0-129,6-2 129,0-2-129,8-1 129,1-5-129,10-5 0,7-5-129,4-7-645,11-2-4128,-2-7 0,6-6-387,0-6-516</inkml:trace>
  <inkml:trace contextRef="#ctx0" brushRef="#br1" timeOffset="143847.2275">23131 13000 10707,'12'-8'5418,"1"8"0,6-4-129,11 1-4773,1-2-129,10 0-129,-2 1-516,-4-7-1419,1 11-3354,-14-3-129,-2 3-258,-20 0-645</inkml:trace>
  <inkml:trace contextRef="#ctx0" brushRef="#br1" timeOffset="143999.2362">23254 13187 9546,'-1'13'5031,"19"-10"-129,5-2-774,-1-4-4128,7-14-903,9 2-3612,1 1-258,-2-3-516,3 0-258</inkml:trace>
  <inkml:trace contextRef="#ctx0" brushRef="#br1" timeOffset="144342.2559">23864 12768 10449,'-37'29'5547,"19"4"-387,-2 2-129,15 8-4128,-4 0-258,9 7-129,5-5-129,10-4 0,10-7 0,4-9-129,4-9 0,6-8-129,3-8-129,-2-15 129,4-7-129,-2-7-258,-2-7 0,-4-8 129,-3-7 0,-11-4 0,-6 1 129,-11 4-129,-12 6 258,-16 4-129,-14 14 0,-8 9 129,-10 17-645,-3 0-387,7 25-3741,-7 1-645,11 7-387,3-3-645</inkml:trace>
  <inkml:trace contextRef="#ctx0" brushRef="#br1" timeOffset="144622.2719">24046 12429 12255,'-7'-13'5805,"-15"31"-387,9 27-129,-4 18-5031,-2 27 0,-4 19 0,-4 16-258,-3 14-258,-4 3-387,1 15-1806,-10-21-3096,0-10 387,-6-20-387,2-16-774</inkml:trace>
  <inkml:trace contextRef="#ctx0" brushRef="#br1" timeOffset="145043.296">23324 12874 9804,'16'-56'5418,"-9"34"-129,-6-2-258,-1 24-3741,0 0-258,-1 22-129,-13 31-516,-3 29-129,-3 32-258,-4 25 0,-5 26-774,-15 6-4386,1 8-129,-5-5-387,0-12-129</inkml:trace>
  <inkml:trace contextRef="#ctx0" brushRef="#br1" timeOffset="203494.6392">5994 12603 1935,'0'-10'2967,"0"-5"-258,0 15-387,0-14-258,0 14-258,0-11-258,0 11-258,0 0-387,9-11-258,-9 11 0,0 0-387,4-12 0,-4 12-129,0 0-129,8-9 0,-8 9 0,0 0 0,13 0-129,-13 0 129,10 0 0,-10 0 0,11 8 0,-11-8-129,11 13 0,-11-13 0,10 20-387,-10-20-129,3 21-129,-3-21-129,0 24 258,0-24-258,-10 19 387,1-14 0,0-2 258,0 0 258,0-3 258,0 0 258,-1-3-129,10 3 258,-14-12-129,14 12-129,-9-15 387,9 15-258,-4-19 0,4 19 129,0-21-129,0 21 0,7-17-129,-7 17-129,13-15 129,-5 13-258,1-1 0,-9 3 0,13 0 0,-13 0-129,10 10 129,-10-10 0,4 15 0,-4-15-129,-1 18 129,1-18 0,-9 18 129,9-18-258,-12 10 0,12-10 129,-12 0-129,12 0 0,-12-11 0,12 11 129,-5-24-129,5 12 0,0 0 129,0 12-129,11-18 129,-1 12-129,0 4 129,0 2-129,1 0 0,-1 3 129,-10-3-129,13 17 0,-13-17-129,4 14-1032,-4-14-2709,2 16-387,-2-16-387,0 0-129</inkml:trace>
  <inkml:trace contextRef="#ctx0" brushRef="#br1" timeOffset="265574.1899">4263 15337 3612,'0'0'5289,"-7"-4"-387,7 4-258,-8-21-2709,8 21-645,-1-24 0,2 15-387,-1-11-129,5 9-258,-2-4-129,-3 15 0,12-17-129,-2 14 0,0 3-129,3 5 0,-3 3-129,2 6 0,-3-1 0,2 0 0,-6 3 0,-2-3 0,-3-1 0,0-12 0,-10 13 129,-1-8-129,-1-5 129,0-2-129,0-10 0,2-1 129,1-2-129,2-2 0,4 3 0,1-4-516,2 18-774,0-14-3612,0 14 0,0 0-645,0 0-387</inkml:trace>
  <inkml:trace contextRef="#ctx0" brushRef="#br1" timeOffset="266326.2329">4198 14495 5160,'-11'-16'4902,"10"3"-258,1 13-129,5-5-2967,-5 5-258,0 0-387,7 11-129,-2 10-258,-3 2 0,4 9-129,0-1-129,0 2-258,3-1 0,-2-3-129,6-8 0,2-7 0,2-5 129,3-9-129,1-9 0,0-9 129,1-8 0,-1-8 0,-4-6 0,-3-7 0,-3-4 0,-4 2 129,-3 3 0,-2 8-129,-2 3 129,0 12 0,0 8-129,0 15 129,-4 6 0,3 16-129,1 6 0,0 4 129,3 4-258,1 5 258,4 0-129,1-4 0,1-4 0,2-4-129,1-4 0,-3-8-258,5 5-903,-15-22-3225,19 18-387,-8-15-258,-1 0-387</inkml:trace>
  <inkml:trace contextRef="#ctx0" brushRef="#br1" timeOffset="268982.3849">4576 15117 1,'0'0'1418,"-6"-8"-257,6 8 258,-2-14-258,2 14 0,-1-13 0,1 13-258,-1-12 129,1 12-258,0 0 0,-3-11-387,3 11 0,0 0-129,0 0 0,-10 0 0,10 0 0,-9 0-129,9 0 0,-10 2-129,10-2 129,-9 2 0,9-2 387,0 0-258,0 0 258,-11 3 129,11-3-129,0 0-129,0 0 258,0 0-129,0 0-129,7 0 0,0 0-258,4 0 258,6 0-129,1 0 129,6 0-129,2 0 0,5 0-129,5-4 129,4 1-129,5 1 0,2-4 0,6 2 0,0-6 0,2 5 0,3-4 0,0 4 0,0-6 0,0-2 0,0 2 0,1-2 0,1 2 258,-2-3-258,-3 2 129,-1-3-129,-2 5 0,-4-2 0,0 3 0,-5-2 0,-3 2-129,1 1 0,-1 2 129,-3-1-129,0 4 0,-6 1 129,-3 2-129,-3 0-129,-4 0 129,-3 0 0,-4 2 0,-1 2 0,0-1-129,-2-2 129,1-1-129,0 2-129,0-2-129,1 0-645,-13 0-645,18-2-2580,-18 2-258,10 0-387,-10 0 129</inkml:trace>
  <inkml:trace contextRef="#ctx0" brushRef="#br1" timeOffset="273134.6224">6370 14677 516,'0'0'3354,"0"0"258,0 0-129,0 0-516,0 0-258,0-13-774,0 13-516,0 0-387,0 0 0,0 0-516,0 0-129,0 0 0,0 0-129,4 8-129,-4-8 129,9 10-129,-9-10 0,8 9 0,-8-9-129,3 16 258,-3-16-516,0 13 516,0-13-516,-10 13 258,10-13 0,-15 8-129,15-8 0,-13 0 129,13 0 0,-7-9-258,6-4-258,7 7-2580,2-7-1290,4 0-129,1 1-387,1 1 0</inkml:trace>
  <inkml:trace contextRef="#ctx0" brushRef="#br1" timeOffset="273625.6504">6707 14632 2322,'0'0'4128,"10"-2"258,1 2-129,0-2-2451,12 6-258,0-4-258,14 1 0,3-1-258,12 0-387,6-3-129,9-1-129,8-6 0,2 5-129,4-6 258,-1 2-387,-2 1 129,-4 0-129,-11 3 0,-8 2-129,-10 2 129,-9 0-258,-9 1 258,-6 0-129,-5 0 0,-5 0 0,-3 1-129,-8-1 258,12 0-258,-12 0 0,13-3-387,-11-9-516,9 11-2451,-11 1-1032,6-16-129,-6 16-645</inkml:trace>
  <inkml:trace contextRef="#ctx0" brushRef="#br1" timeOffset="275217.7415">6259 13887 3096,'1'-16'4128,"11"-5"-258,-6 5-1419,9 7-387,-6-7-516,7 12-258,-6-1-516,3 6-258,-2 7 0,-1 13-258,-3 10 0,-2 8-258,0 5 258,0 4-258,2 2 129,1-4-129,3-4 0,4-8 0,3-13 0,2-9 129,4-7-129,0-5 129,0-12 0,-3-7-129,0-5 0,-7-3 0,-3-3 129,-5-5-129,-5-4-129,-1-2 129,-7-2 0,-2 1 0,-2 2-129,0 2 129,0 5 0,2 6 0,0 8 0,5 2-129,3 7 258,1 10-129,11-19 0,4 13 0,7-3 129,2 2-129,5-3 387,2 1-387,-3 2 129,-1 1 0,-5 2 0,-4 4-129,-7 0-129,-11 0 0,15 7-903,-15-7-1419,0 0-1677,-2 10-258,2-10-129,0 0-129</inkml:trace>
  <inkml:trace contextRef="#ctx0" brushRef="#br1" timeOffset="276958.841">6436 14608 645,'0'0'774,"0"0"129,0 0 0,0 0-129,0 0 129,0 0 258,0 0 387,0 0 0,0 0-258,0 8 387,0-8-516,0 0 129,0 0-387,0 0-387,-1 10 0,1-10-387,0 0 0,0 0-774,0 11-1677,0-11-1419,0 0-258,0 11 258</inkml:trace>
  <inkml:trace contextRef="#ctx0" brushRef="#br1" timeOffset="290157.596">8022 13733 5547,'16'-46'4644,"-6"27"-387,0 3-129,-1 0-2451,5 16-645,-5 5-258,1 17-387,-4 8-129,-3 10 0,-3 8-129,0 5-258,0-2 129,0-3-258,2-6 129,4-10 0,1-7 0,4-11-129,3-12 129,2-4 129,-1-14 0,5-5 129,-4-9-129,0 0 129,-1-5-129,-2 0 258,-3-2-258,0 5 129,-5 2 0,-3 5-129,-2 3 129,0 3-129,0 6 0,0 13 0,-2-12 129,2 12-129,0 0 129,8 0 0,2 0 0,2 3 0,6-3 129,2 0-129,0-6 0,3-3 0,-1 2-258,-5-6-387,6 11-1677,-9-9-2064,-3 7-387,-11 4-129,0 0-258</inkml:trace>
  <inkml:trace contextRef="#ctx0" brushRef="#br1" timeOffset="291021.6454">8476 13442 11094,'7'-16'4773,"-7"16"-258,0 0-1161,-6 26-2451,-5 5-387,3 13-258,-1 3-129,2 6 129,4 0-258,3-3 0,3-9 0,11-11 129,4-11-129,6-13 129,3-7 0,2-15 0,-1-10 129,1-10-129,-4-7 0,0-4-129,-5-3 129,-4-1-129,-4 3 0,-2 4 0,-5 7-129,-2 8-129,-1 13-387,-4 2-1290,2 14-2580,-13 9-258,7 15-129,-4 9-774</inkml:trace>
  <inkml:trace contextRef="#ctx0" brushRef="#br1" timeOffset="291517.6738">8413 14279 8256,'5'7'5031,"4"-2"-129,12 4-258,4-9-3096,25 9-387,8-9-387,27 7-129,12-7-258,16 0-258,12 0 0,11 0-129,1 0-129,-8-2 129,-11 1 0,-20 1-129,-20-2 0,-17 0 129,-21 2-129,-19 0-129,-10 0-258,-11 0-516,0 0-2967,0 0-1032,0 0-129,0 0-387</inkml:trace>
  <inkml:trace contextRef="#ctx0" brushRef="#br1" timeOffset="293213.7708">10106 14134 3096,'5'-8'5031,"-5"8"-258,20-4-129,1 4-2709,0-5-645,13 5-387,1-7-129,11 7-258,1-2-129,5 2 0,-1-3-129,0 3 0,-5 0 129,-1 0-129,-10 0 0,-5 0-129,-9 3 129,-4-3-129,-7 0 0,-10 0-129,0 0 129,0 0-129,0 0 129,0 0-129,0 0 0,0 0 0,0 0-258,0 0 0,0 0-645,-12 0-2064,12 0-1806,0 0-387,-8 5-645,8-5 387</inkml:trace>
  <inkml:trace contextRef="#ctx0" brushRef="#br1" timeOffset="297390.0097">11014 14191 2322,'3'54'3999,"-3"-24"-1032,0 4-903,0-1-129,2 7-387,-2-10-129,6 12 0,-5-9-258,8 9-387,-7-1-129,6 10-387,-4 5 129,2 9-258,-3 8 0,-2 8-129,2 6 0,-3 5-129,0 1 258,-5-2-258,-4 1 258,-4-2-129,-6 2 0,-7-3 0,-4-6 0,-7 2 0,-6-6-129,-5 2 258,-2 2-129,-2-4 129,-4-11 0,-2-5-258,-3-3 258,3-1-129,-3-5 129,-3-3-129,-7-10 0,-4 2-258,-6-1 258,-5-6 0,-7 0-129,-10-7 129,-2-2-129,-5-7 258,1-16-129,-1-4 129,1-14 0,2-8-129,6-10 129,7-11-129,4-8-129,7-6 129,4 0 0,4-13 0,9-2-258,4-3 129,4-3-129,6-10 129,8 0 129,7-11-258,7 2 129,6 7 0,9 3 0,5 0 258,4 4-258,4 11 258,2 4-258,0 5 129,-2 2 0,2 7 0,0 5 0,0 1 0,0 6 0,0 3-129,2 6-258,-2 4-1161,2 8-2193,-2 8-387,0 1-258,0 12 129</inkml:trace>
  <inkml:trace contextRef="#ctx0" brushRef="#br1" timeOffset="298398.0673">8119 15011 3483,'0'0'4128,"0"0"-387,5 5-1935,-4-13-129,9-1-258,-6-11-387,6-1-258,-1-7 0,4-1-387,-1-2 0,3-2-129,-2-4 0,4 2 129,0-1-258,-1 2 129,0 4-258,0 5 258,-2 3-258,-3 11 129,-1 5 0,1 6 0,-2 13 258,2 10-258,1 6 129,5 8-129,4 1 129,4-2-258,5-1 129,2-4-129,4-4-258,-2-15-1161,5 1-2709,-1-11-387,-2-2-258,-1-2-258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9T17:46:19.56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2371 2837 6708,'-29'-24'5418,"16"-5"-516,10-3 0,-1-16-3225,14 16-258,-1-18-516,15 16-258,2-2-129,6 19-258,4 5 0,-1 12 0,1 19-129,0 17 0,-6 14-129,-6 8 129,-8 11-129,-11 3 258,-9 6-387,-14-3 129,-7-5-258,-6-14-129,0-3-387,-3-29-1161,10-5-2967,7-21-129,10-17-258,7-23-516</inkml:trace>
  <inkml:trace contextRef="#ctx0" brushRef="#br0" timeOffset="248.0142">2758 2394 9933,'0'0'5160,"-8"11"-516,5 17-129,-1 6-3741,4 17-387,0 10 0,0 11-387,0 2 387,0 2-129,0-2 0,2-3-129,0-10 0,1-12 0,7-15-129,2-19-516,11 0-2967,-3-17-1032,8-11-645,-1-13-258,8 2-129</inkml:trace>
  <inkml:trace contextRef="#ctx0" brushRef="#br0" timeOffset="473.027">3133 2516 11739,'0'0'5418,"3"7"-387,-1 32-129,-2 4-4386,0 12-129,0 6 0,3 4 0,-1 5-516,4-5-129,5 8-2451,-9-28-2193,5 0 0,-7-19-258,0-2-903</inkml:trace>
  <inkml:trace contextRef="#ctx0" brushRef="#br0" timeOffset="625.0357">3092 2890 7611,'39'-51'5160,"-13"25"-645,6 2-258,-2 2-4386,3-5-3483,6 3-258,-4 0-903,1 6-258</inkml:trace>
  <inkml:trace contextRef="#ctx0" brushRef="#br0" timeOffset="1009.0577">3479 2617 6450,'-9'46'5031,"6"-10"129,-3-2-774,6 13-1935,0-7-1935,6 4 516,3-11-645,3-3 129,4-9-516,2-11-129,1-10 0,0-12-129,1-13 129,-1-13-387,0-8 129,-2-10-129,-2 1 387,0 3 258,-6 7 0,0 8 129,-6 13 129,-3 24 0,10 5 0,-7 31 0,-1 15 0,4 15 258,3 16-387,1 12 0,0 13-129,0 9 0,-5 5-258,-1 3 129,-4-1 129,-13 0-516,-8 0 0,-12-3 0,-9 0-258,-15-18-1290,-7 4-2451,-20-13-516,-8-7-258,-10-18-258</inkml:trace>
  <inkml:trace contextRef="#ctx0" brushRef="#br0" timeOffset="1268.0725">2402 2060 12513,'-52'63'5418,"21"35"-258,8 46-387,1 28-4257,19 29-387,12 18 0,19 4-129,18-7 129,16-13-129,10-31-129,10-34-258,11-31-516,-9-44-3612,12-35-258,-7-30-258,1-29-645</inkml:trace>
  <inkml:trace contextRef="#ctx0" brushRef="#br0" timeOffset="1684.0963">4198 2002 10449,'-13'7'4902,"11"22"-129,10 15-129,9 13-3483,16 19-516,6 14-129,7 21-129,-1 12 0,1 13 0,-11-1-129,-6 8-258,-14-3-129,-15-6 0,-9-11-258,-16-24-645,1-10-3612,-10-32-516,1-21 0,1-36-645</inkml:trace>
  <inkml:trace contextRef="#ctx0" brushRef="#br0" timeOffset="2185.1248">4584 1792 11868,'5'-49'5160,"4"35"0,-5-9-387,9 18-3483,-3-11-387,6 7-258,-3 2-129,3 7-258,-2 4-129,1 11-129,-4 11 0,-6 6 0,-3 11 0,-2 3-129,-6-4 129,-4-1 0,0-6 0,0-3-129,-1-10 258,5-3-258,6-19 129,0 0-129,6 10 129,7-10 0,3 4-129,2 7 129,2 1 0,0 7 0,-1 8-129,-4 3 129,-1 1 0,-8 4 0,-2-1 0,-4-2 0,-4 0-129,-6-7-129,-2-2 258,-6-9-387,0-2 387,-2-5 0,1-7-129,0-2-129,5-3-1032,1-14-3096,9 5-645,1-11 129,4 8-903</inkml:trace>
  <inkml:trace contextRef="#ctx0" brushRef="#br0" timeOffset="2680.1533">5959 2537 9288,'-11'2'5289,"11"-2"-258,5 8-258,12-13-3612,12 1-516,5-6-129,6 3 0,2-4-129,0 2-258,-3 0-129,-7-2-129,-6 11-258,-10-4-258,-4 12-2193,-12-8-1935,-5 13-258,-13-5-516,-1 12 129</inkml:trace>
  <inkml:trace contextRef="#ctx0" brushRef="#br0" timeOffset="2857.1634">6040 2784 9159,'-5'36'5289,"5"-36"-387,21 10 0,-7-17-3741,12 4-387,1-12-258,2 6-129,1 4-645,-4-7-1032,2 13-3483,-8 0-258,-4 12-258,-7-6-774</inkml:trace>
  <inkml:trace contextRef="#ctx0" brushRef="#br0" timeOffset="5432.3107">7404 2357 3225,'-5'0'3483,"5"0"0,-6-19-387,6 19 258,-3-16-903,3 16-258,2-12-645,9 11-129,-2-3-516,7 4-258,4 9-258,2 9 0,2 8-258,-1 8-258,-1 9 129,-4 11-258,-4 8 129,-5 4-129,-9 3 129,-3-3-129,-10-3 0,-6-4 516,-5-7-258,-2-15 0,0-5-516,-5-20-645,10 1-1935,-2-17-1419,12-11 0,1-19-1161,10-3 774</inkml:trace>
  <inkml:trace contextRef="#ctx0" brushRef="#br0" timeOffset="5708.3265">7685 2274 8127,'5'-35'4773,"-5"24"-258,-3-4-258,3 15-2709,-13 0-516,6 17 0,-8 9-516,4 16-387,-5 11 129,1 17-387,1 10 129,2 9-258,5 1 258,6-3 129,2-10-129,10-11 258,7-11-387,4-26-516,13-5-3225,-8-24-516,7-11-387,-3-18-774</inkml:trace>
  <inkml:trace contextRef="#ctx0" brushRef="#br0" timeOffset="6256.3578">7916 1711 8256,'-1'-13'4644,"1"-2"-387,0 15 0,0 0-2838,15 0-516,-5 5-258,2-3 0,2 9-258,1 0 0,-3 3-258,3 4 0,-8 1-129,-1 1 0,-6 6 0,0 0 0,-6 1 0,-1-2 0,0-4 129,-2-2-258,3-4 258,2-1-129,4-14 129,1 10-258,9-8 258,2-1-129,2 0 0,3 2 0,-1 1 0,-1 4 0,-3 6 0,-2 4 129,-5 1-129,-3 8 129,-2-1 0,-5 1-129,-3 2 129,-2-3 0,-4-3-129,0-2 129,1-6 0,-1-4-129,2-10 0,1-1-129,11 0-645,-18-14-3354,18 14-387,-5-27-258,5 27-516</inkml:trace>
  <inkml:trace contextRef="#ctx0" brushRef="#br0" timeOffset="6925.3961">8782 2573 6321,'0'0'4773,"0"0"-258,6 12-129,6-12-2322,13 5-1032,0-5 0,12 6-129,1-6-387,3 0-258,0-1-129,-3-4-129,-5 2-258,-8-5-516,0 8-3354,-18-5-129,-7 5-516,0 0-258</inkml:trace>
  <inkml:trace contextRef="#ctx0" brushRef="#br0" timeOffset="7120.4072">8990 2396 9804,'-13'-11'4644,"13"11"0,-6 9-387,6 8-2451,-2 10-1419,2 16-258,0 8 129,3 10-387,1 6-129,-4-8-1032,7 8-2838,-5-11-387,4-2-258,-2-21-774</inkml:trace>
  <inkml:trace contextRef="#ctx0" brushRef="#br0" timeOffset="7872.4502">9940 2016 11094,'-11'-53'4644,"19"25"-258,11 1-258,2-7-3741,13 12 0,5 4 0,5 8 0,0 15-129,-3 16-129,-11 13 258,-7 9-258,-13 10 129,-10 6-258,-17 2 258,-10 3-258,-7-8 129,-4-5-387,0-10 258,5-8-258,7-9 129,10-7-258,13-6 387,8-5-387,18 0 387,10-4-129,7 5 129,2 3 0,2 9 0,-6 3 0,-6 10 0,-7 9 0,-13 5 0,-11 9 129,-9 3-129,-16 0 129,-9 0-129,-7-4 387,-3-1-387,-3-12 258,4-5-516,1-22-1290,13-5-2580,5-14-387,16-12 0,7-25-1161</inkml:trace>
  <inkml:trace contextRef="#ctx0" brushRef="#br0" timeOffset="8061.4611">10346 2351 11868,'46'-7'4773,"-22"20"-516,-6 7 129,7 16-4128,-1 2 258,6 12-645,1 8-129,0-3-645,5 6-2193,-12-16-1290,4-1-129,-9-17-516,-1-8-129</inkml:trace>
  <inkml:trace contextRef="#ctx0" brushRef="#br0" timeOffset="8224.4704">10636 2339 9546,'-26'-30'4773,"14"38"-258,-3 21-516,5 19-3354,-8 10 0,3 10-516,0 8-774,-3-5-3612,8 1 129,-3-13-645,9-7-129</inkml:trace>
  <inkml:trace contextRef="#ctx0" brushRef="#br0" timeOffset="8744.5001">10852 2416 9804,'10'34'4902,"-4"-8"-258,-4-1-387,8 7-3741,-2 2 0,7 0-258,-3-6-129,4-6-129,-2-13-129,0-9 129,1-5 0,0-18 0,-4-9 0,0-6 0,-1-3 129,1 0 129,-4 8-258,-1 7 258,-2 11-129,-4 15-258,5 10 129,-3 21 0,3 23 0,-2 15-258,7 16 129,-1 12 258,5 10-258,0 4 258,3 3-387,-5-5 258,-1-8-129,-5-11 129,-5-10-129,-2-13-258,-9-15 258,-8-9 129,-4-14 129,-5-12-129,-1-9-258,-5-17-645,8-13-3096,-6-25-516,6-13-129,1-29-387</inkml:trace>
  <inkml:trace contextRef="#ctx0" brushRef="#br0" timeOffset="9004.515">11113 2201 11094,'61'-72'5031,"-38"45"-516,-1 14-258,-4 6-3870,-2 9-129,-7 14-129,-2 10 0,-7 6-129,0 2 129,0 1 0,-5-3-129,0-3 129,1-3 0,2-5-129,2-5-129,0-16 129,20 9-516,2-2-1548,1-7-2451,7-2-129,-3-8-387,2-2-516</inkml:trace>
  <inkml:trace contextRef="#ctx0" brushRef="#br0" timeOffset="9344.5344">12442 2728 9933,'44'-18'5160,"-13"5"-774,9 0 0,4-4-4257,7-2-258,5-1-387,-5-9-1419,-3 8-2322,-8-2-387,-4 2-129,-16-5-387</inkml:trace>
  <inkml:trace contextRef="#ctx0" brushRef="#br0" timeOffset="9500.5434">12779 2292 10836,'-48'-5'5160,"33"27"-516,12 20-387,1 12-3870,5 17-258,7 10-129,2 6-516,4 7-1161,-6-14-2580,4-8-516,-4-20 387,2-14-1032</inkml:trace>
  <inkml:trace contextRef="#ctx0" brushRef="#br0" timeOffset="9892.5657">13068 1910 12384,'49'-101'5289,"-21"80"-387,-8 8-258,8 11-3999,-4 5-129,0 13-129,-6 15-129,-6 10-258,-10 10 0,-3 5 0,-10 4 0,-6 1-129,-3-5 129,-1-3-129,5-9 0,5-8 129,7-7-129,7-7-129,12-1 129,7-5-129,4 2 258,1 1-258,-1 1 258,-3 5-258,-8 1 258,-6 5 0,-9 3 0,-6 9-129,-11-1 129,-5 3-129,-5-2 0,-2-8-387,5 6-1161,-1-19-3096,12-2 0,0-20-516,13 0-258</inkml:trace>
  <inkml:trace contextRef="#ctx0" brushRef="#br0" timeOffset="10976.6278">13679 2282 7998,'-16'-18'4386,"16"18"0,-14-8-258,14 8-2838,0 0-516,0 6-129,0-6-258,10 14 0,-10-14 129,18 12-258,-10-3-129,0-4 0,-8-5-129,12 10 129,-12-10-129,0 0 0,0 0 0,0 0 0,0 0-129,0 0-258,9 10-774,-9-10-3354,0 0 0,0 0-516,13 9-129</inkml:trace>
  <inkml:trace contextRef="#ctx0" brushRef="#br0" timeOffset="11379.6508">13690 2253 6063,'0'0'5160,"-7"0"-258,9 8-387,-2-8-1161,28 37-2451,-7-7-129,10 11-387,0 1 0,9 10-516,-5-2 129,-3-1-774,1 5-903,-12-19-2838,-2 0-258,-9-20-387,-1-6-129</inkml:trace>
  <inkml:trace contextRef="#ctx0" brushRef="#br0" timeOffset="11552.6607">13974 2269 10707,'-12'-37'4902,"2"44"-129,-4 13-387,2 20-3999,-7 9 0,0 13-387,-3 9 0,-3-3-1161,9 12-2967,-9-17-774,5 0 0,0-20-387</inkml:trace>
  <inkml:trace contextRef="#ctx0" brushRef="#br0" timeOffset="11836.677">13946 1848 12771,'25'-105'4902,"-17"81"-258,6 19-129,1 8-4386,4 14 129,-1 12-129,2 20-129,-5 6 129,1 8-258,-7 0 258,-2-4-258,-2-5 258,-2-5-258,-3-12 129,3-14-129,2-8 0,4-11-258,9-1-387,-4-8-1290,13 3-2322,-2-6-258,4 6-387,-3-3-129</inkml:trace>
  <inkml:trace contextRef="#ctx0" brushRef="#br0" timeOffset="12363.7071">14546 2242 12126,'-8'-3'5031,"1"34"-645,2-1 129,3 10-4386,2 6 0,7 2-258,2-2 258,2-4-387,3-8 129,2-14-258,2-13 258,0-7 129,-1-12 0,-1-12 0,0-6 0,-3-6 0,1-3 0,-4 6 387,-1 4-258,-1 9 258,-8 20-258,12-4 0,-8 18-129,1 22 258,-2 18-258,4 13 0,-3 13 0,5 10 258,-2 9-258,1 0 258,-3-2-258,-1-2 129,-4-13 0,-2-9-129,-5-11 129,-9-14-387,-4-11 129,-5-13 0,-3-10 0,-1-11-258,-1-3-387,-4-22-2451,13-2-1419,2-13-129,9-6-387,5-12-387</inkml:trace>
  <inkml:trace contextRef="#ctx0" brushRef="#br0" timeOffset="12620.7218">15296 2077 13932,'9'-8'5160,"2"37"-387,-9 7-129,0 11-4257,4 9-258,6 5-129,-2 1 0,4 1-387,-2-2 0,-4-13-903,4 3-3225,-11-20-516,1-2-129,-2-29-258</inkml:trace>
  <inkml:trace contextRef="#ctx0" brushRef="#br0" timeOffset="12800.7321">15171 2322 11997,'5'-22'5160,"14"9"-645,12 2 129,8-1-4515,8-3-516,11 5-3741,-4-2-129,1 6-516,-3-2-129</inkml:trace>
  <inkml:trace contextRef="#ctx0" brushRef="#br0" timeOffset="13620.779">15936 2073 13416,'1'-56'4773,"1"44"-129,-2 12-129,0 9-3870,0 23-258,4 11-129,3 10 0,5 6-258,2-1 129,4-3-387,1-9 129,2-12-258,3-13 387,-4-10-387,-1-11 387,-3-10 0,-1-12 0,-4-12 258,1-5-129,-3-9 129,0 3-129,-2 4 258,0 4-387,-2 8 0,-1 14 129,-4 15-129,8 17 129,-3 18-129,1 16 0,3 16-129,1 25 129,4 17-258,-1 14 258,2 4-258,-1 2 258,-4 0-258,-4-7 129,-5-7 258,-2-23-258,-8-18 129,-5-24 0,-6-13 0,-5-16 0,-4-17 0,-2-11-129,-3-23-258,4-6-1161,-5-28-3096,8-5 129,-3-25-645,11-15-387</inkml:trace>
  <inkml:trace contextRef="#ctx0" brushRef="#br0" timeOffset="14031.8025">16310 1242 13932,'42'-128'4902,"-42"128"129,23-53-258,-23 53-3354,0 0-1161,0 0 129,0 0-129,38 41-129,-38-41 258,10 73-645,-10-73 258,2 84 0,-2-84 129,-1 68-129,1-68 0,-6 53-387,6-53 258,0 0 129,0 0 0,18 55-387,0-35 387,4 3-258,5 3 258,4 0 0,3 3 129,-3-2-129,-4 4 0,-8-1 0,-6-1 129,-13 0-129,-7 1 0,-14-2 129,-4-2-129,-6 1 129,-2-1-129,2-1-258,2-3-387,15 4-3225,-4-11-1032,11 7 0,-1-6-387</inkml:trace>
  <inkml:trace contextRef="#ctx0" brushRef="#br0" timeOffset="33999.9447">6710 1605 3354,'-1'-18'4257,"1"18"-129,0 0-129,-12 20-1935,7 15-387,-8 12-645,4 20-387,-7 22 129,4 23-258,-3 33-129,3 26 0,1 16-129,4 10-258,3 8 129,4-11-258,3-9 0,7-21-129,6-30 258,3-31-387,3-28 129,-1-30-1290,4-19-2451,-2-21-645,-1-15 129,-3-19-645</inkml:trace>
  <inkml:trace contextRef="#ctx0" brushRef="#br0" timeOffset="34923.9975">6838 1892 2451,'-6'-18'4773,"6"18"0,-4-14-258,4 14-1161,0 0-1290,0 0-774,2 19-387,3 3-387,-1 9-258,3 3-129,-2 5 0,0 4-129,-1 1 0,-2-5-258,-1-8 0,-1-9-258,0-10 129,0-12-129,0 0 0,-10-25-129,10-6 129,-2-9 129,2-9 129,3 0 387,2 0-129,5 4 387,-2 4-129,3 9 387,2 11-258,1 13 0,-1 8 0,2 6 0,-4 16 0,2 13-258,-3 6 258,0 6-516,-5 8-774,-5-4-3225,1 9-129,-1-2-645,-1 2 0</inkml:trace>
  <inkml:trace contextRef="#ctx0" brushRef="#br0" timeOffset="35508.0309">6906 3234 4386,'0'0'4902,"0"0"-129,-11 12-387,4 5-1935,7 19-1032,-6 2-774,4 9-258,0 1-129,2 1 0,0-5-129,7-6 0,3-13-129,3-13 0,3-12 0,1-12 129,2-16-129,0-7 129,-1-7 129,-4-5-129,-6-5 0,-4-1-129,-4-6 129,-6 6 129,-7 5-387,-4 4 0,1 13-1032,-7-6-3225,10 12 0,-1-3-645,10 7-258</inkml:trace>
  <inkml:trace contextRef="#ctx0" brushRef="#br0" timeOffset="35780.0465">7088 1676 10965,'-14'-87'4902,"13"65"-129,1 22-129,4 22-3354,4 26-387,10 24-516,-1 20 0,7 19-129,-2 11 0,2 30-516,-5 7 258,-6 11 0,-5 4-258,-8-12-387,0 11-903,-14-17-3483,0-5 129,-8-26-258,2-15-774</inkml:trace>
  <inkml:trace contextRef="#ctx0" brushRef="#br0" timeOffset="36572.0917">9349 1485 7224,'0'0'4515,"14"-34"258,-14 61-645,-6 35-1548,-2 35-1032,-10 25-645,6 24-258,-6 43-258,4 22 129,1 9-516,5-2 0,5-11 387,4-13-516,10-24 129,5-21-258,7-45 0,3-45-1419,9-23-2580,-3-36-129,8-27-387,-7-31-258</inkml:trace>
  <inkml:trace contextRef="#ctx0" brushRef="#br0" timeOffset="36984.1153">9519 1802 9159,'9'2'4644,"3"24"-387,4 16-258,-6 11-2580,4 7-1290,-3-5 258,0-3-387,-4-6 0,-5-17-387,1-9 129,-3-20 0,0 0 0,2-18 0,2-11 129,1-5 129,4-5-129,1 6 258,-2-7-129,5 11 129,-3 8 129,0 12 0,-1 9 0,0 6-129,-2 12 387,1 4-387,-2 8 387,1 2-258,-1 0-129,-1-1-129,1 8-1677,-1-7-2064,-2 6-387,-3-4-387,0 8-516</inkml:trace>
  <inkml:trace contextRef="#ctx0" brushRef="#br0" timeOffset="37224.129">9637 2934 12255,'-8'11'5031,"8"17"129,-5 3-774,5 20-3741,0 7-387,0 12 129,0 7-387,0 1-129,2 2-903,-3-14-3612,2-4 129,-1-21-258,5-8-516</inkml:trace>
  <inkml:trace contextRef="#ctx0" brushRef="#br0" timeOffset="37472.1432">9818 2163 13932,'45'35'4902,"-26"8"-387,3 30-387,-10 19-3741,1 24 129,-7 22-516,-6 12-258,-8 20-258,-11-6-2451,0 22-1677,-9-16 129,-1-6-645,-4-14-774</inkml:trace>
  <inkml:trace contextRef="#ctx0" brushRef="#br0" timeOffset="39912.2828">9411 2501 1032,'27'-141'2838,"-16"69"903,4 0 0,0 13-1677,-7-4 0,5 24 129,-10-2-129,6 22-387,-9 2 258,0 17-903,0 14-129,-3 13-387,-6 10-387,-3 13 0,-7 14-258,-2 15 0,-9 23 0,-3 11 0,-3 1 129,0-3 258,4-12-129,5-9 129,8-26 129,10-19-129,9-45 129,24-20-129,9-31 0,14-15-258,10-13 258,8-6-129,1 0 129,0 6 258,-10 17-258,-8 25 387,-14 25-387,-14 20-129,-19 32 0,-10 31-129,-18 21 129,-5 21 0,-5 11-129,-1 2-129,2-4 129,7-4 129,12-18-258,10-22 258,14-25-129,14-24-258,15-23 129,9-17 129,9-22 0,2-14 0,1-11 129,-5 5 0,-10 7 0,-12 12-129,-11 20 129,-19 14-129,-4 30 0,-18 20-129,-11 22-129,-7 3-774,3 16-3483,-14-9-387,5 0-258,-2-20-387</inkml:trace>
  <inkml:trace contextRef="#ctx0" brushRef="#br0" timeOffset="40492.316">6535 1942 10062,'77'-161'5160,"-31"70"-516,-5-1 258,2 10-4257,-5 12 129,-1 9-129,-37 61 129,47-33-387,-39 58 258,-3 37 0,-6 17-645,-8 25 258,-3 13-387,-4 20 258,-5 1-129,-1 3-129,-1-9 129,3-8-516,2-10 516,10-13-387,8-28 258,12-22-129,18-34 258,12-20 0,14-23 0,10-20 0,5-2 0,-5-4 0,-8 12 129,-15 23-129,-20 32 0,-21 33 0,-18 29 129,-24 29-129,-14 18 0,-8 15 0,0 14-774,-4-9-3999,19 0-387,6-20-129,14-10-774</inkml:trace>
  <inkml:trace contextRef="#ctx0" brushRef="#br0" timeOffset="41183.3555">7090 5181 6837,'25'-67'4902,"-8"19"-387,1-8-129,-2-17-3096,6-8-258,-3-18-516,5-11-129,-3-10-129,0-2 258,0-1-387,0 9 129,-4 5 0,-2 17 0,-5 14-129,-3 20 0,-2 16 0,-2 13 0,-2 10-258,-1 5 129,0 14-387,0 0-387,-1 8-1032,1-8-2967,-13 31 0,3-13-258,0 9-129</inkml:trace>
  <inkml:trace contextRef="#ctx0" brushRef="#br0" timeOffset="41452.3709">7162 3995 6966,'-11'1'4902,"8"-15"0,9-4-516,7-18-2709,11 1-645,3-15-129,6 3-258,-1-7-129,2 5-129,-3 2-258,-4 10 129,-5 10-129,-4 12-129,-5 15 0,-3 16 0,-2 19 0,-2 14 0,1 9 0,4 5 0,3 2-129,0 0-258,3 4-903,-4-15-3354,5-2 0,-5-14-387,0 1-645</inkml:trace>
  <inkml:trace contextRef="#ctx0" brushRef="#br0" timeOffset="41860.3942">6409 5736 8901,'-15'-54'5160,"11"43"-387,4 11-387,-5 21-3354,5 12-258,0 14-516,0 16 129,4 5-387,1 12 129,0 1-129,0 1-258,5-1-645,-9-15-3612,7-6 0,-3-17-645,0-7-129</inkml:trace>
  <inkml:trace contextRef="#ctx0" brushRef="#br0" timeOffset="42572.435">6546 5569 9030,'17'-73'5160,"-10"37"-258,1 14-129,-10-2-3354,2 24-129,-14 10-645,-2 28-258,-8 28 129,-7 23-258,-4 24 0,0 26 0,4 18-129,6 11 0,9 4-129,14-6 0,8-16 0,15-20 0,13-22-129,4-26-258,10-23-129,-2-32-903,5-17-3354,-9-16-258,-2-17-387,-12-19-258</inkml:trace>
  <inkml:trace contextRef="#ctx0" brushRef="#br0" timeOffset="42967.4576">6681 5813 9933,'-12'-39'5289,"12"39"-516,0 0 0,12 8-3870,9 21-129,-1 5-516,4 7 129,-1 4-258,-2 2 0,-7-4-129,-3-6 258,-2-11-258,-6-11 129,-3-15-129,0 0 129,0-32-129,-2-6 0,2-13 0,0-5-129,3 3 129,4 2-129,3 10 129,1 5 0,2 16 0,-1 20 129,1 15-129,0 19 129,-4 3-129,1 10 129,-1 7-258,-3 4 129,1 6-645,-7-10-3999,4 7-258,-4-11-387,0 4-258</inkml:trace>
  <inkml:trace contextRef="#ctx0" brushRef="#br0" timeOffset="43779.504">6903 6780 3483,'0'-10'5160,"0"10"-387,0 0-129,-2-19-1935,2 19-903,0 0-774,0 16-516,-3 5 0,3 11-129,0 5-129,2 5-258,2 2 129,4-1-129,2-4 129,3-11-129,3-13 129,-1-14-129,3-8 0,-1-15 129,-1-12-129,-4-7 129,-2-2-129,-4-1 258,-6-2-258,-6 2-129,-5 7 129,-6 7-387,-1 14-387,-9 0-2967,5 15-645,-1 1-645,4 8-387</inkml:trace>
  <inkml:trace contextRef="#ctx0" brushRef="#br0" timeOffset="44075.5208">7097 5598 10062,'8'-42'5418,"13"42"-516,8 13 0,11 18-4128,4 19-387,8 24 129,-4 15-258,0 25 0,-12 18-258,-10 9 129,-12 11-258,-13-1 0,-6-1 0,-14-10-258,-3-9-129,-6-31-1161,5-14-3225,-2-28-129,10-22-258,2-31-258</inkml:trace>
  <inkml:trace contextRef="#ctx0" brushRef="#br0" timeOffset="44256.5312">7534 6304 11739,'38'-51'5289,"-16"33"-387,-2-5-258,3 7-4257,0 2-516,-2-3-1290,-1 16-3225,-7 1-387,-4 10-258,-9 7-387</inkml:trace>
  <inkml:trace contextRef="#ctx0" brushRef="#br0" timeOffset="44403.5396">7630 6528 6708,'8'17'5418,"6"-17"-387,3-16-258,5 7-1935,1-16-2451,2-7-1419,5 9-3225,-5-6-387,2 2-516,-5-2-516</inkml:trace>
  <inkml:trace contextRef="#ctx0" brushRef="#br0" timeOffset="44727.5582">7993 6092 9933,'21'-22'5160,"-8"10"-258,-3-5-129,6-3-3999,-2-5-129,4 1-387,-1-7 0,0-3-129,-3-1 0,1 4 0,-4 1 0,-4 8 0,-2 7 0,-5 15-129,2 10 129,-2 24-129,-2 15 129,-2 13 0,2 9 0,0 11-129,2 7 0,0-4 0,0-3 129,3-9-129,1-10 0,-1-12-387,4-3-1290,-7-24-3225,4-7-129,-4-17-258,0 0-774</inkml:trace>
  <inkml:trace contextRef="#ctx0" brushRef="#br0" timeOffset="45931.627">10175 3834 2322,'0'0'3612,"2"-14"387,-2 14-645,0 0-1290,0 0-516,3 17 0,-3 10-387,4 32-129,-4 17 0,9 36 129,-5 27-258,7 34-258,-3 20-387,3 16-129,0-2-129,0-7-129,-1-16-129,-2-26-258,2-25 129,-5-36-387,4-18-774,-9-37-2709,4-18-387,-4-24-258,0-6-258</inkml:trace>
  <inkml:trace contextRef="#ctx0" brushRef="#br0" timeOffset="46331.65">10007 4555 5934,'0'12'5031,"7"-12"-516,4-15-258,0-28-2838,11-3 0,-4-19-387,7-1-387,-2-4-129,2 3-387,-4 6 0,-1 8 0,-7 10 0,-2 13 0,-5 6 0,-2 11 0,-4 13 0,0 0 0,0 0 0,0 0-129,4 24 0,1 2 0,1 15-129,5 8 0,1 18-387,2 1-774,8 20-3096,-6 0-129,5 13-516,-5-3-258</inkml:trace>
  <inkml:trace contextRef="#ctx0" brushRef="#br0" timeOffset="47352.7083">9662 6169 6837,'0'-32'5031,"-4"20"-645,4 12-1032,-23 0-1935,12 17-387,-11 15-258,2 26-516,-6 24 0,4 29 0,-3 22-129,10 22 0,4 12 0,11 2 0,11-4-129,14-18 129,10-23 0,6-22-129,6-27 0,2-24 0,0-21-258,-7-26-903,-1-4-3225,-12-12-645,-2-13-129,-9-13-258</inkml:trace>
  <inkml:trace contextRef="#ctx0" brushRef="#br0" timeOffset="47803.7342">9928 6348 5289,'-3'-17'5160,"3"17"-129,0 0-516,0 26-2967,7 11-774,0 4-387,3 8 0,0-1-129,0-2-258,-2-5 0,-2-11 129,-2-14-129,-4-16 0,0 0 0,3-27 129,-3-5 0,0-13-129,2-6 129,1-5-129,2 2 0,2 6 0,4 7-129,-2 10 258,1 12-129,1 17 0,2 7 0,-1 20 0,1 7 129,-1 9 0,2 5 0,1 3-258,0-1 0,-2-4-645,6 2-3612,-6-6-387,-1-1-258,-4-9-516</inkml:trace>
  <inkml:trace contextRef="#ctx0" brushRef="#br0" timeOffset="49207.8145">10174 7311 1032,'-2'-12'1419,"2"12"-258,0 0 258,0 0-129,-3-17 129,3 17 258,-1-12 129,1 12 129,0 0 0,0 0-258,-4-20-258,4 20 129,0 0-387,0 13-129,0 11-387,9 14-129,-3 8-258,4 12-258,1 9-387,-2-2-2709,6 2-1548,-4-10-258,2-10-516</inkml:trace>
  <inkml:trace contextRef="#ctx0" brushRef="#br0" timeOffset="49855.8516">10318 6159 4128,'0'0'5031,"6"3"-129,8 24-129,12 30-2967,3 1-387,19 22-516,3 7-129,7 16-387,-3 5 129,-2 6-516,-10 2 0,-13 0-387,-12 0 0,-17-12-258,-3 5-1032,-22-17-2967,1-10-387,-4-19-387,2-17 129</inkml:trace>
  <inkml:trace contextRef="#ctx0" brushRef="#br0" timeOffset="50363.8806">11031 6574 5031,'0'0'5418,"5"-5"-258,6-7-387,11 7-3096,-5-12-516,8 7-387,-3-4-516,2-1-516,1 13-1419,-9-9-2967,1 10-516,-8 0-129,-9 1-387</inkml:trace>
  <inkml:trace contextRef="#ctx0" brushRef="#br0" timeOffset="50507.8889">11146 6705 5547,'0'0'4902,"10"4"-258,3-11-516,3-11-4386,9 1-3870,-4-3 0,1 0-774,1 0 0</inkml:trace>
  <inkml:trace contextRef="#ctx0" brushRef="#br0" timeOffset="50851.9085">11469 6280 4902,'21'-39'5289,"-9"21"-258,3 6-387,-1-8-3870,4 17-129,-3 1 129,1 7-516,-3 10 129,-3 10-258,-6 7 129,-3 7-258,-1 6 129,-8 7-129,-3-2 0,-4 1 0,2-5 0,0-2 0,2-10 0,2-5-129,7-12 129,2-17 0,7 9 129,7-9-129,5-12 0,4-2-129,2-1 0,-1-7-258,4 13-2193,-6-11-2064,0 7-387,-8-4-387</inkml:trace>
  <inkml:trace contextRef="#ctx0" brushRef="#br0" timeOffset="51627.9529">13444 3759 9546,'-15'-58'5031,"8"41"-129,-1 11-516,4 21-3354,3 28-387,2 31-387,10 32-258,6 24 129,5 28-129,8 22 0,3 16-258,5-1 0,0-2 0,-4-20-129,-3-18-129,-9-30-516,-1-15-1677,-15-41-2064,-5-26-258,-8-30-387,-8-18 258</inkml:trace>
  <inkml:trace contextRef="#ctx0" brushRef="#br0" timeOffset="52107.9804">13342 4231 2322,'-7'11'5031,"-4"11"-129,11-22-129,-10 8-1548,4-20-1161,9-2-516,1-25-258,10-4-774,2-15-129,2-3-129,0-12-129,1 3 0,-3-1 0,-2 15 0,-4 6 0,-5 12 129,-3 12-258,0 11 0,-2 15 0,1 20 0,3 10 0,4 4-129,4 7 0,4 5 0,4 1 129,3-2-387,5 1-516,-6-13-3741,8-3-129,-7-7-258,-2-2-774</inkml:trace>
  <inkml:trace contextRef="#ctx0" brushRef="#br0" timeOffset="52716.0152">13345 5799 6837,'-11'-102'5289,"1"77"-258,-4 28-516,-7 40-3612,1 35-387,-1 31-129,2 32-129,6 29-129,5 15 129,8 9 0,11-9-258,11-15 387,6-20-387,6-29 0,2-29-129,1-34-129,-3-31-645,4-16-2967,-8-24-1032,-1-22-387,-6-18-129</inkml:trace>
  <inkml:trace contextRef="#ctx0" brushRef="#br0" timeOffset="53060.0348">13597 6072 6837,'-9'-61'5289,"5"46"-516,4 15-258,0 0-3870,4 16-258,1 3-258,4 4 129,-1 0-129,0 0 0,-2-3-129,-1-5 129,-5-15-129,0 0 0,15-2 0,-9-13 0,4-3 0,2-3 0,3 0 0,2 1 0,3 6 0,-2 3 0,1 9 0,-2 2 0,-5 3 0,0 8 0,-3 2 0,-2-3-129,0 8-258,-7-18-1032,9 22-2838,-5-11-645,3 6 0,-4-3-645</inkml:trace>
  <inkml:trace contextRef="#ctx0" brushRef="#br0" timeOffset="53492.0595">13808 6940 4902,'-1'-19'5160,"1"5"-129,5 0-387,3-6-3225,8 13-516,-4-6-129,6 13-387,-2 0 0,-1 13-258,-3 9 0,-3 7-129,-5 6 129,-4 4-129,-1-2 129,-7 2-129,-2-6 129,0-7-258,3-6 258,0-7-129,7-13-129,0 0 0,4-6-129,9-13-129,8 2-645,-7-10-3483,10-4-387,-3-6 0,2-3-645</inkml:trace>
  <inkml:trace contextRef="#ctx0" brushRef="#br0" timeOffset="53792.0767">13985 5907 6321,'-8'-53'5160,"8"53"0,18 6-645,1 16-3483,17 20-387,4 12-129,11 21-129,-2 12-129,1 15 0,-6 11-258,-8 7 0,-8 4 129,-14-2-387,-13-4 0,-6-14-387,-5-7-903,-14-23-3096,8-17-258,-1-21-387,5-19-129</inkml:trace>
  <inkml:trace contextRef="#ctx0" brushRef="#br0" timeOffset="54120.0955">14551 6379 1677,'0'0'4773,"0"0"258,0 0-1032,11-9-1548,3 9-387,-5-17-645,9 12-258,-4-7-645,2 0-645,3 9-1935,-5-7-2322,-2 9-645,-12 1-387,10-3 129</inkml:trace>
  <inkml:trace contextRef="#ctx0" brushRef="#br0" timeOffset="54400.1115">14583 6556 4128,'10'0'5289,"-10"0"-129,14-7-516,-8-5-2838,5 11-774,-1-6-516,1-2-1677,1 4-3096,-3 0-645,3 3-129,-12 2-516</inkml:trace>
  <inkml:trace contextRef="#ctx0" brushRef="#br0" timeOffset="54796.1341">14862 6166 1,'-4'-14'3224,"4"14"-1805,0 0-387,0 0 0,0 0 0,0 0-258,0 0-129,0 5-258,0-5 0,0 0-387,0 0-387,0 0-2709,0 13-258,0-13 259</inkml:trace>
  <inkml:trace contextRef="#ctx0" brushRef="#br0" timeOffset="55760.1893">14862 6166 2451,'7'10'5031,"-7"-10"0,-10 0-258,10 0-2322,0 0-903,-2-12-258,2 0-516,5-2-387,5-4 0,4 2-258,3-2-129,2 2 0,1-1 129,-1 5-129,-2-1 0,-2 9 0,-5-1 0,-10 5-129,11-5 258,-11 5-129,0 0 0,0 0 258,0 0-129,0 0-129,0 0 129,0 0 0,3 7-129,-3-7 129,0 0 0,0 0-129,0 0 129,0 0-129,0 0 129,0 0-129,0 0 129,0 0-129,0 0 0,0 0 0,0 0 0,0 0 0,0 0 0,0 0 0,0 0 0,0 0 0,0 0 0,0 0 0,0 0 0,0 0 0,0 0 0,0 0 0,0 0 0,0 0 0,0 0 0,0 0 0,0 0-129,6 10 129,-6-10 0,9 11 0,0-6 0,0 5 0,3 0 0,2 2 258,-1 3-258,-2 2 0,-3 4 0,-6 0 0,-2 4 129,-4 3-129,-8 1 129,-3 0-258,-4-1 258,2-3-258,3-6 387,3-2-258,5-6-129,6-11 129,0 11 0,0-11 0,13 6-129,0-3 129,-1 2 129,2 5-129,-1 2 0,-1 0 129,-2 6-129,-4 2 129,-3 3-129,-3 3 0,-5 3 0,-7 0 0,-4 1-129,-7 0 0,-2 2-258,-5-7-129,5 8-2193,-11-13-2193,4-1-258,-4-6-387,2-3-129</inkml:trace>
  <inkml:trace contextRef="#ctx0" brushRef="#br0" timeOffset="56720.2442">11565 6757 4773,'18'-34'5418,"-5"15"-387,7 3-129,-2-8-3483,13 10-258,-2-1-258,5 9-387,-6 6 0,-1 9-129,-9 13-258,-8 11 129,-10 12-129,-9 8 0,-14 8 0,-11 8 129,-6 6-258,-11 6-129,0 12-1161,-7-7-3612,6-2-258,-1-2-516,12-2-516</inkml:trace>
  <inkml:trace contextRef="#ctx0" brushRef="#br0" timeOffset="57840.3082">16373 4076 7482,'-2'-66'4773,"-1"40"0,3 12-645,-3-3-2709,3 17-387,-2 31-387,2 30 129,0 32-516,1 36 0,7 36-129,2 30 0,8 19 0,4 13-129,4-4 0,6-18-129,4-22 0,2-30 129,-6-38-129,-1-31-129,0-27-258,-9-37-774,1-15-3096,-13-18-387,-3-17-129,-9-19-516</inkml:trace>
  <inkml:trace contextRef="#ctx0" brushRef="#br0" timeOffset="58207.3292">16085 4700 8514,'-55'37'4773,"37"-21"-129,1-13-258,17-3-3741,0-22 0,11-9 0,10-21 0,10-7-129,1-17-129,7-6-129,1-6-129,2 6 0,-5 10 129,-6 12-258,-4 15 129,-6 17-129,-6 23 0,0 13 0,-4 19 0,-1 13 0,3 8 0,4 3 0,5 3-129,6-2 129,5-3-258,1-8-258,8 5-1419,-4-17-2580,2 1-258,-7-7-387,2 1-258</inkml:trace>
  <inkml:trace contextRef="#ctx0" brushRef="#br0" timeOffset="58703.3576">17076 5289 7611,'0'0'4902,"-12"24"-129,2 14-387,-10 13-3354,7 24-516,-2 17 129,4 22-258,2 10 258,5 11-387,4-2-129,11-1 129,6-8-258,7-15 129,6-20-129,2-20-129,5-15-774,-6-31-2580,4-14-1032,-4-14-387,-1-21-387</inkml:trace>
  <inkml:trace contextRef="#ctx0" brushRef="#br0" timeOffset="59132.3821">17224 5291 5934,'0'-15'5031,"6"-4"-387,5 18-129,-11 1-2967,21 1-387,-12 3-387,4 9-387,-6-2-129,1 0 129,-8-11-387,11 16 129,-11-16 0,0 0-129,8-12 129,-2-3 0,0-4-129,0-4 129,4 2 0,0-2-129,2 5 0,0 7 0,0 8 129,0 4-129,0 15 0,-1 2 0,-1 5 0,3 4 0,-1 1 0,0-5-129,0 0-258,-4-12-903,4 5-3096,-12-16-387,14 22-258,-14-22-387</inkml:trace>
  <inkml:trace contextRef="#ctx0" brushRef="#br0" timeOffset="59588.4082">17396 6111 9546,'1'12'5289,"-1"-12"-387,9 0 0,-9 0-3870,12-12-516,-3 4 0,5 1-258,0 3 0,0 4-129,-1 0 0,0 0-129,-2 7 0,-3 7 129,-2 5-129,-6 8 0,0 3 129,-5 3 0,0 1-129,-2 0 0,0-5 129,3-3-129,2-7 129,2-6-258,0-13 129,16 12 0,0-8 0,1 2 0,-1 0 0,2 5 0,-5 3-129,-1 5 129,-4 6 0,-8 1 0,0 2 0,-7 1-129,-3 0 0,-3-1-129,0-1-516,-7-11-3225,7 3-903,-7-14-258,7-5-387</inkml:trace>
  <inkml:trace contextRef="#ctx0" brushRef="#br0" timeOffset="59844.4229">17588 5276 10707,'37'-25'5031,"-10"33"-129,1 14-645,7 29-3741,-1 16 129,3 23-129,-6 14-258,-7 14 0,-10 6 0,-7 2-258,-7-5-129,-8-9-258,-2-5-387,-12-24-3999,9-17 0,-1-25-516,8-17-387</inkml:trace>
  <inkml:trace contextRef="#ctx0" brushRef="#br0" timeOffset="60016.4327">18057 5775 10449,'39'-39'5031,"-18"21"-516,-5-3-387,-1-4-5031,5 11-3354,-5 2-387,-6 9-387,-9 3-129</inkml:trace>
  <inkml:trace contextRef="#ctx0" brushRef="#br0" timeOffset="60143.44">18137 5803 4902,'-10'46'4644,"10"-33"-129,0-13-387,17 0-2580,2-9-1032,2-3-1032,2-10-3225,-2-5-516,-1 2-258,1-4-387</inkml:trace>
  <inkml:trace contextRef="#ctx0" brushRef="#br0" timeOffset="60499.4603">18520 5436 10707,'10'0'4902,"-10"0"0,0 0-258,16-15-4386,-8-3 0,3-3-129,2-8 0,2-4 0,1-3 0,0 3 0,-1 0 129,-4 9 0,-3 7-129,-8 17 0,0 0 129,5 24-129,-7 14 0,1 11 0,-1 13 129,2 7-258,0 7 129,0 0 0,6-3 0,-1-5 0,2-8-129,-2-7 0,1-12-258,-2-7 0,0-9-258,-4-11-387,7 6-3096,-7-20-1032,0 13-258,0-13-258</inkml:trace>
  <inkml:trace contextRef="#ctx0" brushRef="#br0" timeOffset="77247.4182">2476 10024 3225,'-2'-13'4257,"-1"-4"-516,-5-5-516,8 12-258,-8-18-645,8 16-129,-5-14-387,5 26-387,-3-24-387,3 24-387,0 0-129,10 16-129,1 10-129,9 10-129,2 3 129,6 7-129,2 1 129,0 3-258,1-6 258,-3-2-258,-1-7 0,-8-8-129,-2-3-258,-9-12-258,3 9-1161,-11-21-3096,0 0-258,0 0-129,0 0-645</inkml:trace>
  <inkml:trace contextRef="#ctx0" brushRef="#br0" timeOffset="77531.4344">2799 9696 11223,'-1'-29'5547,"1"29"-645,0 0 0,-9 8-3999,3 11-387,0 18-129,-4 6-258,-2 13 0,-6 7-258,-2 7 129,-5 2 0,-3 3-129,-2-4 0,2-6 0,3-9-129,2-10-516,13 0-1161,-4-20-2967,11-7-129,3-19-387,0 0-387</inkml:trace>
  <inkml:trace contextRef="#ctx0" brushRef="#br0" timeOffset="77840.4521">3112 9653 9546,'1'-20'5547,"-1"20"-645,0 0 0,0 20-3612,0 18-387,0 7-516,0 10 0,4 6-129,2 1-129,-1-1-129,3-4 129,-1-6-258,1-9 0,1-6-129,-2-9-129,0-5-258,-7-22-1161,5 19-3225,-5-19 129,0 0-387,-6-7-387</inkml:trace>
  <inkml:trace contextRef="#ctx0" brushRef="#br0" timeOffset="78052.4642">2980 10043 9417,'-9'-3'5289,"15"0"0,11-9-258,10 3-3870,4-10-516,8 5-129,1-2-258,-2 0-258,0 7-387,-9-7-1161,-1 12-3225,-8 3-258,-4 1-129,-6-4-774</inkml:trace>
  <inkml:trace contextRef="#ctx0" brushRef="#br0" timeOffset="78547.4925">3413 9747 9030,'0'0'5160,"0"0"-258,8 14-129,-8-14-3354,10 35-1032,-4-13-129,4 7 129,0 0-258,4-2 0,1-4-258,0-6 129,2-7 0,-1-7 0,2-3 0,0-13 0,1-6 0,-1-5 0,-4-10 0,0-1 0,-4-2 129,-2-1-129,-3 2 129,-2 7 0,-1 6 129,0 9 0,-2 14-129,0 7 0,2 14 0,2 13 0,1 10 0,0 11-129,-1 8 129,2 9-129,1 2 129,-1 8-129,-2-2 129,-1 2-129,-2-2 129,-1-5-129,0-4 0,0-5 0,-7-5 0,-2-7 0,-6-2 0,-3-8-129,-2-1 0,-8-6-258,-4-1 0,-6-13-1161,0 3-3225,-3-11-258,-2-8-387,-2-7-387</inkml:trace>
  <inkml:trace contextRef="#ctx0" brushRef="#br0" timeOffset="78943.5153">2281 9193 10320,'-28'0'5289,"14"22"-258,-2 10-258,8 21-4128,-2 26-387,0 23 0,3 27-129,2 21 0,-1 16-129,4 6 258,2 1-129,9-5 129,10-20-129,7-17 0,8-25 0,11-20 129,10-24-129,9-20-387,12-12-2709,-2-27-1935,1-4-129,-1-23-645,1-13-387</inkml:trace>
  <inkml:trace contextRef="#ctx0" brushRef="#br0" timeOffset="79307.5361">3948 9267 6708,'0'-46'5547,"0"46"-258,0 0-387,11 14-1419,-5 12-2580,7 15-258,5 10-258,5 12 0,4 13-129,4 10 0,-1 4-129,1 8 0,-4 4-129,-7-2 129,-7 1-129,-9-2-129,-4-6 0,-8-8-387,-1-4-516,-13-18-3870,6-9-129,1-13-387,2-14-258</inkml:trace>
  <inkml:trace contextRef="#ctx0" brushRef="#br0" timeOffset="79967.5739">4302 8900 5676,'2'-25'5160,"-2"25"-516,4-17-129,-4 6-2580,11 12-903,-11-1-258,13 26-387,-4 0 129,1 6-258,-1 2-129,2 7 129,-1-4-129,-2 1 0,-1-6-129,-2-6 129,-1-9-129,0-6 129,-4-11 0,0 0 0,0 0 0,5-17 0,-4-6-129,4-3 129,0-8 0,1-3-129,2-2 0,0 0 129,3 4-129,1 3 129,-2 6 0,0 8 0,0 5 0,0 6 0,-2 7-129,1 4 129,0 10-129,-1 6 129,1 4-129,-1 4 0,-1 4 0,3 2 0,-4-2 0,2 1 129,-1-4-258,-1-2 129,-1-3 0,0-3 0,-1-2-129,-1-2 0,0-3 0,-3-14-258,3 21 0,-3-21-516,5 17-1935,-5-17-2064,0 0 0,0 0-645,0 0 0</inkml:trace>
  <inkml:trace contextRef="#ctx0" brushRef="#br0" timeOffset="80883.6262">5678 9725 2967,'0'0'4386,"0"0"258,0 0-387,0 0-1806,10-4-774,5 4-387,-3 0-129,9 3-387,-1-3-129,5 0-129,-2 0-129,2-3-129,-3-4-129,-1 4 0,-5-5 0,-2 4 0,-2-4-129,-3 2 0,0 1 0,-9 5-258,9-5-258,-9 5-774,0 0-1806,0 0-1419,0 0-387,0 0-387,0 12 129</inkml:trace>
  <inkml:trace contextRef="#ctx0" brushRef="#br0" timeOffset="81395.6555">5713 9944 1806,'0'0'3999,"0"0"258,0 0-1290,0 0-387,0 0-516,0 0-258,0 0-516,0 0 129,10 7-387,0-7-129,6 2 0,1-2-258,8 0-129,-1-2-129,5 1-129,0-6-129,-1 3 0,-3 1-129,-3-3 0,-7 2 0,-1 2 0,-6 0 0,-8 2 0,9 0 0,-9 0-258,0 0 0,0 0-516,0 0-1677,0 5-2193,0-5-258,-1 12-516,1-12 0</inkml:trace>
  <inkml:trace contextRef="#ctx0" brushRef="#br0" timeOffset="82888.7408">7283 9281 9288,'10'-37'5289,"-1"25"-258,6 12-387,-4 3-3354,13 26-516,3 5 0,4 11-258,2 6-258,2 7-129,-2 1 129,-2-6-129,-1-4-258,-3-9 258,-4-8-258,-3-8 129,-5-7-129,-5-10-129,0-3-516,-10-16-2193,4 1-1806,-5-13-258,-2-6-645,-7-13 0</inkml:trace>
  <inkml:trace contextRef="#ctx0" brushRef="#br0" timeOffset="83103.7531">7596 9093 8643,'-5'-12'5418,"5"12"-516,-8 18-129,-5 9-3741,7 15-258,-6 5-129,2 12-258,-5 7 0,-1 9-129,-4 1-129,0-3 0,1-5-129,0-8-258,4-3-645,-6-15-3741,11-6-129,0-16-387,10-20-516</inkml:trace>
  <inkml:trace contextRef="#ctx0" brushRef="#br0" timeOffset="83351.7674">8009 9194 9159,'32'-31'5289,"-32"31"-387,8 25 0,-9 2-3741,1 19-516,1 3 0,6 11 0,-4 1-387,4 4 0,-2-11-129,-3-4-258,4-5-516,-6-22-1161,0 3-3096,0-26-129,-6 14-258,-1-20-645</inkml:trace>
  <inkml:trace contextRef="#ctx0" brushRef="#br0" timeOffset="83515.7767">7941 9482 9933,'0'-14'5160,"8"6"-129,10 3-258,0-7-3999,12 9-129,-1-2-516,0-4-1806,6 7-3096,-4 1 0,-3 1-645,-2-3-387</inkml:trace>
  <inkml:trace contextRef="#ctx0" brushRef="#br0" timeOffset="83931.8006">8354 9244 5934,'4'-12'5289,"-4"18"-258,0 17-387,-2-6-2451,2 19-1419,0-4 129,8 7-258,1-8-258,8-4-129,0-9-258,3-7 129,2-9-129,1-4 0,-1-10 0,-5-8 0,-1-2 0,-3-5 129,-4 1-129,0-3 129,-6 9-129,1 4 258,-4 16-258,0 0 129,0 0 0,10 19 0,-5 15 0,0 17-129,3 12 129,2 10-129,-1 6 0,1 4 0,-2 4 0,-3 2 0,-3-4 0,-2-8 129,-9-9-129,-6-7-129,-5-4-129,-7-11-258,1 0-1161,-13-21-3225,5-4 0,-1-21-645,6-9 0</inkml:trace>
  <inkml:trace contextRef="#ctx0" brushRef="#br0" timeOffset="84147.8128">8724 9097 9546,'104'-22'5289,"-49"33"-129,2 27-258,-10 13-4257,1 23 0,-10 11-258,-7 13-129,-17 9-258,-14 4-129,-21-1-258,-13-13-387,-5 2-4128,-18-15 0,-7-4-516,-15-10-258</inkml:trace>
  <inkml:trace contextRef="#ctx0" brushRef="#br0" timeOffset="84455.8306">7258 8992 6966,'-20'0'5289,"-4"34"-258,-2 30 0,-9 28-3354,2 36-645,-2 19-129,7 18-129,6 9-129,14 4-258,11-9 0,22-12-258,20-22 0,14-27-129,18-25-645,6-27-3999,18-21 0,5-25-774,2-15-258</inkml:trace>
  <inkml:trace contextRef="#ctx0" brushRef="#br0" timeOffset="84883.855">9885 8768 8127,'29'-78'5160,"-29"78"0,-10 8-1032,-8 50-2580,-16 21-516,0 28-387,-2 16-258,6 16 0,6 5-129,14-8 0,10-15-258,12-19 258,16-24-258,8-23-129,7-19-516,0-29-387,12-7-3870,-11-28-129,0-12-387,-6-18-516</inkml:trace>
  <inkml:trace contextRef="#ctx0" brushRef="#br0" timeOffset="85087.8667">10197 9039 7998,'2'-81'5418,"-2"81"-129,8 8-258,0 21-3483,14 21-645,5 4-387,9 10 0,2 0-129,1-1 0,1-3-258,-5-7 0,-5-5-387,-8-18-516,2 4-1677,-12-24-2709,-2-7-258,-8-11-387,1-15-129</inkml:trace>
  <inkml:trace contextRef="#ctx0" brushRef="#br0" timeOffset="85259.8766">10522 9094 7224,'-23'-108'5160,"11"86"0,-6 19-129,1 24-3612,-7 16-258,1 21-516,-5 5-129,4 8-129,0 1-129,2-5-258,6-3-258,4-18-903,12-5-3741,0-22 0,9-11-774,5-10-258</inkml:trace>
  <inkml:trace contextRef="#ctx0" brushRef="#br0" timeOffset="85475.8889">10647 8739 9546,'24'58'5676,"-9"7"-516,-10 3-129,7 13-4515,2 1 0,4 0-129,-3-6-258,-1-8 0,1-12-387,-6-13-387,5 0-2838,-14-25-1419,0-8-645,-10-10 0,-3-13-387</inkml:trace>
  <inkml:trace contextRef="#ctx0" brushRef="#br0" timeOffset="85595.8958">10643 9223 3612,'3'-47'4902,"16"33"-258,6 0-129,8 1-2967,5-1-4515,5 2-1161,5 0-516,0-3-258</inkml:trace>
  <inkml:trace contextRef="#ctx0" brushRef="#br0" timeOffset="86003.9191">11155 8985 7353,'7'25'5676,"-7"-2"-516,0 8-129,0-1-3870,2 12-516,7-1-129,4 0-129,3-4-129,3-7-129,3-10 0,3-6-129,-2-14 0,2-5 0,-6-16 0,-2-5-129,-2-11 0,-3-5 0,-2-6 258,-4 5-258,-2 6 129,-2 6 0,1 13 0,-3 18 129,9 8-258,-2 24 258,1 18-129,2 14 129,-1 17-129,-1 13 129,-3 10-129,-5 4 129,-5 5-129,-10 1 129,-8-7-129,-4-6 129,-6-11-129,-3-18 0,1-11-258,-4-23-387,7-4-1935,-3-31-2193,6-9-645,-5-34-258,10-18-258</inkml:trace>
  <inkml:trace contextRef="#ctx0" brushRef="#br0" timeOffset="86218.9314">11339 8671 8127,'141'-13'5418,"-72"53"0,1 19-645,-13 13-3870,2 21-258,-11 9-129,-10 14-129,-18 7-129,-12 3 0,-9-7-258,-19-8 0,-5-2-516,-10-26-2838,2-1-1677,-2-22-516,3-19-258,3-24-387</inkml:trace>
  <inkml:trace contextRef="#ctx0" brushRef="#br0" timeOffset="86835.9666">12783 8400 5805,'2'63'5547,"-21"12"-387,-6 27-516,-12 18-3741,4 21-129,1 2-129,10 5-258,8-13-129,14-17-129,9-26 258,16-24-645,14-24-258,4-31-1032,9-12-3225,-2-18-258,1-17-258,-6-19-387</inkml:trace>
  <inkml:trace contextRef="#ctx0" brushRef="#br0" timeOffset="87203.9877">13060 8880 8385,'-1'-83'5547,"1"83"-258,15 14-387,-7 18-3741,20 18-516,4 6-258,6 6-129,1 4-129,1-4 129,0-8-516,-10-12 258,0-9-516,-11-16-129,-1-6-645,-10-17 129,2-9-258,-8-22-129,4-5 258,-6-23 0,3-8 645,-1-4 387,-2-1 774,4 11 387,-4 3 387,0 23 0,-10 9 129,10 32 0,-27 23-258,7 27-258,-7 9-387,-1 13-258,-3 6 0,0 4-258,3 1-258,0-9-258,10 1-1290,0-22-3096,11-11-258,2-17-516,10-9-387</inkml:trace>
  <inkml:trace contextRef="#ctx0" brushRef="#br0" timeOffset="87399.999">13525 8770 7998,'44'-84'5418,"-30"76"-258,-1 23-387,-6 16-3741,6 21-258,-1 3-387,7 7-129,0 3-387,-1-6-258,2 9-1419,-10-22-2838,0-3-387,-10-19-387,-7-7-387</inkml:trace>
  <inkml:trace contextRef="#ctx0" brushRef="#br0" timeOffset="87536.0067">13548 9101 5934,'38'-36'5418,"-8"16"-645,7-1-387,6 0-5031,-1-4-3483,5-7-258,-2 3-516,-3 1 0</inkml:trace>
  <inkml:trace contextRef="#ctx0" brushRef="#br0" timeOffset="87903.0277">14009 8842 7998,'5'54'5289,"1"-18"-129,-6-5-387,7 5-3612,0-9-258,7 0-387,-1-8-258,4-6 0,1-8-129,-4-5-129,2-9 0,-4-9 0,-2-12 0,1-6-129,-4-5 258,2-6-258,-3 3 129,-1 5 0,1 7 0,2 13 0,3 16 0,1 13 129,4 25-258,0 17 129,2 14 0,5 13 0,-2 9 0,-3 6 0,-3 3 0,-5 2 0,-8-5 0,-4-4 129,-15-10-129,-6-10 129,-10-11-258,-4-13 0,-3-13-516,-6-24-903,7-8-3225,-1-15-387,10-24-387,5-23-387</inkml:trace>
  <inkml:trace contextRef="#ctx0" brushRef="#br0" timeOffset="88092.0385">14398 8511 9159,'98'43'5418,"-52"21"-258,-10 11-258,4 19-4128,-6 9-129,-4 7-258,-13 1-129,-11 3-516,-6-1-774,-12-20-3870,-3-13-129,-8-15-516,6-19-387</inkml:trace>
  <inkml:trace contextRef="#ctx0" brushRef="#br0" timeOffset="88272.0487">15627 9211 10707,'136'-3'5289,"-86"-1"-129,-15-9-387,-4-9-4902,-9 16-774,-3-11-3870,4 2 0,-1-6-645,5-2-387</inkml:trace>
  <inkml:trace contextRef="#ctx0" brushRef="#br0" timeOffset="88424.0575">16652 8963 6837,'63'0'5289,"-40"-5"-516,-1 1-1677,-4-6-5547,2 1-2193,2-2-516,4 0-129</inkml:trace>
  <inkml:trace contextRef="#ctx0" brushRef="#br0" timeOffset="88588.0668">17351 8978 10836,'31'12'5676,"-20"-12"-903,2 0 0,-5 0-5031,-8 0-4386,15-4-258,-15 4-387,15-15-645</inkml:trace>
  <inkml:trace contextRef="#ctx0" brushRef="#br0" timeOffset="88999.0904">18996 7632 10191,'43'-41'5418,"-33"41"-387,-18 20 129,-16 29-4257,-20 26-258,-6 23-258,-4 19-129,4 18-129,4 12 129,17 3-129,21-6 0,16-16 0,26-18-129,15-22 0,13-16-258,5-30-903,7-13-3741,-7-25-258,-3-11-258,-10-24-645</inkml:trace>
  <inkml:trace contextRef="#ctx0" brushRef="#br0" timeOffset="89359.111">19385 8097 11868,'9'-19'5418,"10"38"-129,-4 12-516,12 12-4386,2 10-129,9 6 0,-2-2-258,0-4 129,-4-5-258,-2-12-129,-4-6-258,-9-18-387,0 0-516,-12-22-387,11-4-258,-16-22 258,12-3 387,-9-15 645,2-4 774,-1 5 387,-4-6 903,0 19 258,-12 1 387,4 24-129,-19 8-387,2 24-387,-11 12-516,0 12-129,-4 8-258,0 8-129,1 3-387,2-7-516,19 4-3225,1-13-903,15-8-258,3-12-387</inkml:trace>
  <inkml:trace contextRef="#ctx0" brushRef="#br0" timeOffset="89564.1227">19975 8171 10320,'29'-28'5418,"-29"28"-516,0 32 0,-3 1-4257,3 16-258,0 4-129,0 5-129,3 1-129,4-5-258,3-2-774,-6-14-3741,3-8-258,-6-13-387,-1-17-258</inkml:trace>
  <inkml:trace contextRef="#ctx0" brushRef="#br0" timeOffset="89708.131">19854 8490 9288,'8'-15'5289,"12"8"-516,7-4-387,9-5-5160,10 4-3354,2-4-645,4-7-258,-1-6-387</inkml:trace>
  <inkml:trace contextRef="#ctx0" brushRef="#br0" timeOffset="90119.1545">20397 8154 10707,'9'0'5289,"-13"28"-258,-3-3-129,3 8-4257,4 4-387,1 4 0,7-6-129,3 2 0,5-12-129,3-5 129,2-11-129,3-4 129,1-5-129,-3-8 0,1-9 0,2-5-129,-1-2 258,0-2-258,-2 2 258,-3 2-258,-4 4 129,0 8 0,-4 9 0,-11 1 0,10 24 0,-7 10-129,-3 9 129,1 11 129,-1 11 0,0 8 0,0 6-129,0 4 129,0 0-129,-1-5 129,-6-7-129,-4-6 0,-4-9-129,-4-15 129,-7-12-129,-6-10 0,-4-13-129,-4-6-516,5-4-2451,-9-20-1677,5-7-387,1-18-387,12-8-129</inkml:trace>
  <inkml:trace contextRef="#ctx0" brushRef="#br0" timeOffset="90404.1708">20738 7867 10062,'110'-46'5547,"-59"52"-258,8 23-129,-9 12-4257,10 26-258,1 16-258,-2 18-129,-9 15-129,-10 13 0,-16 9-129,-13-1-129,-16-8 129,-20-11 0,-11-14 0,-13-12 0,-8-15-129,-4-18 129,0-11 0,2-10-258,7-3 129,2-12-516,11 9-903,-4-12-3612,16 2-129,3-6-387,10 2-516</inkml:trace>
  <inkml:trace contextRef="#ctx0" brushRef="#br0" timeOffset="108755.2204">10461 13154 1548,'1'-7'5160,"-1"7"-129,0 0-645,0 0-903,-1-13-1161,1 20-645,0-7-645,1 21-387,3-2-258,6 10-129,2 3-129,10 12 129,5 3-129,6 4 129,7 3-129,5 1 129,1-1-129,5-4 129,-4-6-258,-2-4 129,-6-7-129,-6-7 0,-7-7 0,-9-4-129,-5-4-129,-12-11-258,5 12-516,-12-13-3483,7 1-387,-20-15-387,6 3-516</inkml:trace>
  <inkml:trace contextRef="#ctx0" brushRef="#br0" timeOffset="109195.2456">10816 13072 1161,'0'-13'4902,"0"13"258,-2-11-258,-1 1-1935,3 10-903,0 0-387,0 0-516,0 0-258,-5 10-387,-4 12-129,-2 8-129,-2 7 0,-7 12-129,-4 11 0,-7 15 0,-6 8-129,-3 4 0,-2-5 129,1-2-129,1-7 0,6-11-129,7-8-258,6-25-774,15-4-3612,6-25-129,0 0-387,1-8-516</inkml:trace>
  <inkml:trace contextRef="#ctx0" brushRef="#br0" timeOffset="110051.2945">11097 12426 1161,'1'-14'4773,"-1"-1"387,0 15-645,-6-21-1548,6 21-1032,-4-12-258,4 12-774,0 0-387,0 0 0,0 0 0,0 16-258,2 9-129,5 13 129,-3 8-129,5 9 129,-2 6-129,1 5 0,-1-2-258,-1-3 129,-1-7-129,-3-10-258,1-4-516,-3-20-516,4 3-2322,-4-23-1290,0 0 0,0 0-645</inkml:trace>
  <inkml:trace contextRef="#ctx0" brushRef="#br0" timeOffset="110851.3403">11387 12401 1677,'7'-11'3999,"-7"11"645,10-5-2193,-10 5 0,0 0-387,0 0-129,10-2-516,-10 2-387,-3 7 0,-5 0-387,0 8-129,-5-1-258,-3 3-129,-5 1 0,-5 3-129,0 2 0,-4-2-129,1 1 0,2-3 129,5 0-129,5-5 0,8-3 0,9-11 129,3 15-129,11-9 129,3 4 0,4 1 129,3 4 129,0 10-129,-1 1 129,0 9 129,-5-2-129,0 3 0,-6-5 0,1 1-129,-3-3-516,-9-16-2193,5 3-2064,-6-16-258,6 13-258,-6-13-645</inkml:trace>
  <inkml:trace contextRef="#ctx0" brushRef="#br0" timeOffset="111907.4007">11861 13254 5289,'0'-18'5547,"0"4"-387,0 14-258,0 0-2451,0 12-774,-5 8-645,5 19-258,0 1-387,7 11-129,2 3-129,2 4 0,4-3-129,4-8 0,3-9-129,4-13 129,-1-7-129,-1-17 0,1-5 129,-2-20-129,-1-8 129,-4-14-129,-4-8 129,1-11-129,-9-1 258,1 1-129,-3 6 129,-2 7-129,-2 10 129,1 18 0,-1 24-129,0 0 129,0 29 0,1 18-129,2 13 0,1 19 129,4 13-129,1 11 0,2 8 0,1 1-129,0-1 0,-4-3 0,2-6 129,-7-11-129,-3-11 0,-6-14 0,-9-9 0,-6-13 129,-6-4-129,-5-12 129,-9-9 0,-3-6-129,-3-9-129,0-6 0,5-7-1161,-2-22-3612,6-10-129,7-21-258,10-17-387</inkml:trace>
  <inkml:trace contextRef="#ctx0" brushRef="#br0" timeOffset="112395.4286">12297 12504 6837,'6'-37'5418,"1"25"-387,-7 12-129,18 0-3225,-18 0-387,10 35-516,-5-4-387,2 8 0,-4-1-258,2 3-129,-1-5-129,0-6 129,1-9-129,-5-21 0,7 12 0,-7-12 0,6-21 0,-4-8 0,3-8 129,1-7 0,0-1 0,5 1 0,-1 2 129,3 9-129,0 10 258,3 12-129,1 11 0,0 9 0,0 14 0,-2 8 0,-2 5-129,-1 6 129,-1-1-129,-4-2-258,1 2-258,-8-15-903,5 3-3483,-4-9 129,2-4-516,-3-16-387</inkml:trace>
  <inkml:trace contextRef="#ctx0" brushRef="#br0" timeOffset="112583.4394">12675 12550 9804,'23'-17'5289,"-7"10"-387,2 2 0,-3-4-4128,10 5-129,-2 0-387,-1-1-387,2 5-1290,-9 0-3225,-1 0-258,-5 0-387,-1 1-258</inkml:trace>
  <inkml:trace contextRef="#ctx0" brushRef="#br0" timeOffset="112795.4515">12998 12280 10191,'0'-12'5547,"-10"12"-645,5 20 129,-7 2-4257,11 14-258,0 3-129,1 5-129,1 6-258,3 0 0,1-1-387,-1-13-387,6 10-1677,-8-21-2322,5-4-387,-7-21-258,12 8-129</inkml:trace>
  <inkml:trace contextRef="#ctx0" brushRef="#br0" timeOffset="113179.4735">13205 12280 9030,'21'-33'5289,"-21"33"-387,12-4-129,-12 4-3612,1 11-516,1 3-258,0 11 0,-2-1-129,0 3 0,-6 2-129,-5-2-129,-3-1 0,-5-1 0,1-4 0,-4-6-129,4-5 0,0-2 0,5-5 129,5 1 0,8-4 129,0 0-129,0 0 129,15 9 0,-1-1 0,2 4 0,1 4 0,1 3 0,-4 1 0,2 4-129,-1-2 0,-4-1 129,0 0-258,-2-4 0,0 1-516,-9-18-1032,8 20-3225,-8-20-129,3 12-258,-3-12-516</inkml:trace>
  <inkml:trace contextRef="#ctx0" brushRef="#br0" timeOffset="116767.6787">8876 12998 3096,'14'-49'2967,"0"23"258,-2-1-774,8 5-258,-4-7-516,13 9-387,-3-9-129,14 9-129,2-3-387,11 3 0,5-1-129,13 6-129,7 2 258,9 9-258,0 4 0,4 12-129,-3 8 0,-2 9 0,-4 10-129,-3 7 129,-12 6-387,-5 1 258,-6 9-129,-8 3 0,-8 1 129,-3 6-129,-7 3 0,-8 5 0,-5 3 129,-8 4-129,-6-4 129,-7 5-129,-8-1 0,-12-3-129,-11-1 258,-8 1-258,-9-4 129,-5 0-129,-8-5 129,-3-5 0,-4-5-129,-1-10 258,-1-6-129,0-10 0,-2-12 0,-1-8 0,-4-8 129,-2-7-129,-5-4 0,-4-7-129,0-7 129,-3-4 0,1-6 0,-1-8 0,2-5 0,4-4-129,9-7 129,8-6 0,10-2 129,8-3-258,11-4 258,10 2-129,10 1 0,8 5 129,6 1-258,5 1 129,3 3 0,1-4 0,3 1-129,3-3 129,3-2 0,4-5-129,5 3 258,4-3-129,6 2 0,7 1 0,3 7 0,3 2 0,1 2-129,2 5 129,-4 3-129,0 1 129,-4 5-129,-4 0 0,-1 5 129,-3 1-258,2 5 129,-2-5-258,2 12-129,-4-5-645,11 11-387,-9-3-2322,3 2-645,0 4-387,-5-2 258</inkml:trace>
  <inkml:trace contextRef="#ctx0" brushRef="#br0" timeOffset="135435.7464">7184 10859 7224,'-18'12'5160,"23"-3"-387,25-16-516,26-1-2967,20-10-387,34 2 258,14-10-645,19 1 0,11-2-387,4 3 0,-7 5-258,-9 3 0,-13 4-129,-25 2 0,-21 9-129,-21-2-258,-18 3-129,-22-3-1677,-9 3-2064,-13 0-516,-8 7-129,-13 2-129</inkml:trace>
  <inkml:trace contextRef="#ctx0" brushRef="#br0" timeOffset="135779.7661">8242 10929 5934,'-3'14'5547,"3"-14"-387,0 0-387,13 3-2580,-6-18-516,12-5-645,-3-6-645,2 1-129,1 0-258,-2 2 129,-2 7-129,-2 5 0,-2 9 0,-4 9-129,-3 15 258,1 9-129,-2 4 129,-1 5-258,-1 2 258,2 3-129,-1-4-129,1-6-258,7 3-3354,-8-15-1161,8-5-129,-2-13-516</inkml:trace>
  <inkml:trace contextRef="#ctx0" brushRef="#br0" timeOffset="136131.7863">10228 10314 7740,'24'23'5547,"16"-17"-258,23 0-516,21-15-3483,27 2-774,16-1-258,9-3-129,0 4-129,-8 0-258,-10 7-774,-28 0-2838,-23 10-1161,-29 5-258,-28 5-516</inkml:trace>
  <inkml:trace contextRef="#ctx0" brushRef="#br0" timeOffset="136410.8022">10910 10609 6837,'25'8'5418,"-4"-8"-387,4 0-258,-8 0-3870,4 9 0,-11 4-516,-4 6 0,-6 6-258,-11 6-129,-5 1 129,-3 2-129,-1-4 0,2-4 0,8-2 129,7-6-258,5-4 258,13-9-129,13-3-258,6-7-1161,13 0-3225,5-9-258,6-6-516,3-3-387</inkml:trace>
  <inkml:trace contextRef="#ctx0" brushRef="#br0" timeOffset="137086.8409">19524 9607 8256,'5'-11'5160,"26"1"-129,27 2-387,20-13-3741,32 8-129,21-4-387,17 4-258,11-2 0,8 5 0,-1 2-129,-8 1-129,-22 2 129,-20 1-258,-28 3-129,-30-10-1161,-20 10-3096,-38 1-387,0 0-258,-36-1-387</inkml:trace>
  <inkml:trace contextRef="#ctx0" brushRef="#br0" timeOffset="137516.8654">20451 9819 5934,'7'16'5418,"10"-16"-129,9 0-387,0-7-3354,15 7-387,-2-9-129,5 9-516,-5-1-258,-4 1 0,-6 5-129,-8 2 0,-8 2-129,-10 2 0,-5 3 0,-9-2 0,-5 4 129,0-3-129,-1 1 0,1 0 0,2-4 0,3 0 0,11-10 0,-11 14 0,11-14 0,0 0 0,0 0 0,7 3 0,-7-3 0,8 0 0,-8 0 0,0 0 0,0 0-129,0 0 129,0 0-258,0 0 0,0 0-129,0 0-516,0 0-1032,0 0-2967,0 0-129,-3-9-516,3 9 0</inkml:trace>
  <inkml:trace contextRef="#ctx0" brushRef="#br0" timeOffset="137902.8875">20713 9840 3483,'9'-34'5547,"-9"34"-258,11-20-387,0 23-1935,-11-3-1161,16 20-774,-8-1-516,4 8-129,-3 6-129,0 0-129,-3 0-129,-3 0 258,-2-6 0,-1-1-129,-2-9 0,-3-2 0,5-15-129,0 0 0,-3-7 0,3-11-129,9-10-129,5-4 258,9-6-258,3-3 129,2 1 258,4 4-129,-1 7 129,-1 10-129,-3 9 0,-2 10 0,-8 11 129,-2 10 0,-1 8-129,-2 8 129,-1 3 0,2-1 129,-3 0 0,-2-3 0,0-2-258,-3-8-129,0 3-645,-8-16-3999,3 1-387,0-14-516,-8 10-516</inkml:trace>
  <inkml:trace contextRef="#ctx0" brushRef="#br0" timeOffset="158207.0489">6933 12598 10191,'-29'-5'5160,"13"8"-387,-5 8 0,3 12-3999,-7 8 0,2 22-129,-8 9 0,0 24-129,-6 17-258,0 21 129,1 19-258,4 14 129,7 3 0,10-3-129,11-4 0,13-10 0,17-14 0,13-22 0,9-21 0,9-19-129,2-19 0,0-12-258,-1-11-774,-15-25-3999,-1-10 0,-12-22-516,-3-17-258</inkml:trace>
  <inkml:trace contextRef="#ctx0" brushRef="#br0" timeOffset="158671.0754">7190 12692 7998,'12'-21'5160,"-3"18"-129,-9 3 0,14 10-2967,-14-10-903,16 34-129,-6-13-387,3 5-258,-1 2-129,-1-2 0,-1-3-258,-5-5 0,-2-7 0,-3-11 0,0 0 0,1-19 0,2-13-129,0-10 129,8-4 0,3-3-129,4 3 129,4 3-129,0 8 129,3 14 129,-1 13 0,1 13-129,-4 16 129,-1 9 0,-4 8 0,-1 7 0,-3 4-129,-2-1-258,3 8-774,-13-10-3741,7 0-129,-7-5-516,4 0-258</inkml:trace>
  <inkml:trace contextRef="#ctx0" brushRef="#br0" timeOffset="158979.0931">7463 13612 11094,'-4'-34'5418,"4"34"-387,0 0-129,-3 10-3612,0 18-645,3 19 0,2 12-258,2 12-258,3 9 0,-2 5 0,1 1 0,0 0-258,0-7 129,-2-6-387,-1-11-516,-3-24-2580,0-6-1548,0-32-258,0 0-258,12-24-387</inkml:trace>
  <inkml:trace contextRef="#ctx0" brushRef="#br0" timeOffset="159295.1111">7688 13602 11094,'0'0'5160,"0"0"-387,-2 21 0,-6 2-4128,-4 3-387,0 8 129,-1-1 0,0 3-129,0-6 0,3 6 0,1-9 129,3 1-129,3-7 129,3-1-129,5-2 0,7-2 0,4 0-129,6-3 0,3 3 0,2-2-129,2 0 0,1 3 0,-1-3-129,-3 0-129,-2-1-516,-10-13-2580,6 6-1935,-7-9 129,0-6-774,-1-21 0</inkml:trace>
  <inkml:trace contextRef="#ctx0" brushRef="#br0" timeOffset="159579.1274">7904 12426 11352,'17'10'5676,"9"37"-516,5 20-258,12 22-3999,-2 18-129,5 19-129,-6 16-129,-8 19-258,-10 4 0,-9 4-129,-13 1 0,-5 5-129,-15-2-129,-7-3 0,-6-8 0,-2-14-645,8-3-3999,-9-19-516,5-9-129,-2-25-387</inkml:trace>
  <inkml:trace contextRef="#ctx0" brushRef="#br0" timeOffset="182079.4143">21678 12963 4902,'22'-41'5031,"-16"24"-387,-6 17-258,0 0-2193,0 0-1419,-10 22-258,-6 23 0,-1 23-258,-9 25 0,0 28-129,-3 19 129,4 20-129,0 9 0,8 11 0,6-7 258,11-4 0,10-21 0,11-19-129,8-27 129,9-18-129,7-22 0,3-20-258,4-17-516,-9-23-1548,1-2-2580,-8-13-387,-8-12-258,-9-18-516</inkml:trace>
  <inkml:trace contextRef="#ctx0" brushRef="#br0" timeOffset="182466.4364">21980 12931 7611,'2'-23'4902,"12"23"-129,-3 19-387,-2 14-3612,0 14-387,-1 1 0,2 8-258,-6-5 0,-2-5-129,-2-9 0,0-9 0,0-11 0,0-17-129,0 0 129,3-19 0,4-8 0,4-4 0,6-1 0,1 1 129,3 3-129,0 7 258,0 4-129,-3 14 258,-2 3 129,-2 6-258,-7 11 0,1 4-129,-3 4-129,-3 0-645,6 8-3870,-7 0-129,0 6-258,-1 3-645</inkml:trace>
  <inkml:trace contextRef="#ctx0" brushRef="#br0" timeOffset="182747.4524">22216 14280 9417,'-13'7'5160,"7"15"-258,4 16-258,-1 4-3612,3 15-387,0 4-258,0 4-129,0 7-387,0-12-645,1 8-2322,-1-19-1677,-1-5 0,-4-15-516,5-10-387</inkml:trace>
  <inkml:trace contextRef="#ctx0" brushRef="#br0" timeOffset="183010.4676">22309 14362 6708,'32'-75'5160,"-22"63"-387,-10 12-258,1 19-3096,-2 10-516,-13 0-387,1 14-129,-7-1 0,2 4-258,-2 1 0,3-2 0,3-4-129,6-4 0,7-7 129,2-2-258,12-10 258,8-4-387,3 0 0,2-13-1161,8 3-3096,-4-4-258,0 0-387,-2-8-258</inkml:trace>
  <inkml:trace contextRef="#ctx0" brushRef="#br0" timeOffset="183326.4855">22473 12661 8256,'38'51'5289,"-9"7"-258,2 22-258,10 31-3741,-10 21 0,4 22-645,-8 20-129,-8 5-258,-8 10 0,-6-1 0,-6-10-129,-10-14 0,-2-20 129,-3-16-258,4-18 0,-6-24-903,6-15-3225,-7-25-516,5-20-129,2-20-516</inkml:trace>
  <inkml:trace contextRef="#ctx0" brushRef="#br0" timeOffset="183527.4971">22926 13744 10062,'45'-68'5289,"-23"40"-258,1-1-258,3 7-3999,0 0-516,1 5-516,1 16-645,-13 1-3225,1 11-774,-12 11-258,-4 11-516</inkml:trace>
  <inkml:trace contextRef="#ctx0" brushRef="#br0" timeOffset="183663.5049">23012 13937 7353,'-4'11'4902,"19"-11"-258,3-10-516,10-2-3225,-4-10-1290,-1-2-3483,1 0-645,-1 0-516,-5-4-516</inkml:trace>
  <inkml:trace contextRef="#ctx0" brushRef="#br0" timeOffset="184002.5243">23653 12405 6966,'0'-74'5418,"-2"57"-258,2 17-258,-24 20-3096,16 39-387,-11 24-645,1 34-258,-7 19 0,1 33-258,-3 17-129,2 13 129,4 4-129,4-3-129,7-13 0,6-16 0,5-18-129,13-27 0,8-24 129,7-30-258,5-16-387,-1-37-1032,7-16-3354,-7-20-258,3-27-387,-8-21-387</inkml:trace>
  <inkml:trace contextRef="#ctx0" brushRef="#br0" timeOffset="184414.5479">23848 12516 6450,'13'-50'5676,"-2"50"-258,5 23-387,-12 9-3612,14 23 0,-10 0-774,2 10-129,-5-3-387,-3-4 0,-2-8-129,-5-9 0,0-12 0,-2-14 0,7-15 0,0-9 0,5-16 129,2-13 129,8-6-129,1-2 129,-2 3 0,3 2-129,-3 7 129,-1 12 0,-1 12-258,-1 10 129,-2 8-129,0 11 0,2 7 0,-2 6 0,0 3-129,-3 2-258,4 9-903,-6-5-3870,1 4 129,-5-1-516,0 3-516</inkml:trace>
  <inkml:trace contextRef="#ctx0" brushRef="#br0" timeOffset="184930.5774">23598 13854 8127,'5'-5'5289,"13"22"0,-9 7-645,7 8-3870,-11-3 129,7 7-645,-6-5-129,0-2-258,-3-3 129,-2-3 0,-1-14 0,0-9 0,0 0 0,0 0 0,-2-15 0,2-11 129,4-8-258,3-9 0,6 2 0,-1-2 129,3 3-129,1 9 258,2 9 0,-1 17-129,-4 5 387,-1 20-129,-4 6 129,1 9-129,-4 3 0,-1-1-258,-2-1 129,-2-6-258,0-1-258,0-14-774,1-1-3870,-1-14-258,0 0-129,0 0-516</inkml:trace>
  <inkml:trace contextRef="#ctx0" brushRef="#br0" timeOffset="185091.5865">23932 13926 5547,'26'-10'5418,"-10"6"-258,2-4-516,-4-6-3225,11 7-645,1 0-1806,1-1-3096,-7-1-774,-1 0-516,-4-4-129</inkml:trace>
  <inkml:trace contextRef="#ctx0" brushRef="#br0" timeOffset="185263.5963">24205 13672 7998,'7'-14'5160,"-7"14"-129,7 15-1548,-7 20-2064,0-4-516,0 14 0,4 1-645,-4 2-387,6 3-516,-3-13-387,5 4-2193,0-13-1548,-3-8-645,0-7-258</inkml:trace>
  <inkml:trace contextRef="#ctx0" brushRef="#br0" timeOffset="185542.6124">24346 13755 4386,'13'-76'5418,"-9"50"-387,-1 12 0,-3 14-3225,-9 0-387,-1 7-516,0 16-258,0 1-387,-2 4-129,0 1 0,1 1 0,2-1 0,5-4 0,4-1 0,0-3-129,3-5 129,7-4-129,0-3 129,-1-4-258,6-2 0,-5-3-387,4 0-645,-2-9-2451,-1-1-1419,-2 0-516,1-6-129</inkml:trace>
  <inkml:trace contextRef="#ctx0" brushRef="#br0" timeOffset="185870.6312">24511 12465 8385,'0'0'5676,"0"0"-258,0 0-258,29 90-3225,-11-8-774,15 11-387,2 22-258,0 12-387,-5 17 129,-12 8-129,-8 10 0,-11 5 0,-24 8-129,-7-1 129,-12 0-387,-7-5 258,4-7-258,-1-11 0,3-10-387,5-7-903,12-21-3999,-4-16 129,5-16-516,2-11-129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9T17:50:34.93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21826 9147 4257,'7'-14'5031,"-7"14"-129,0-14-387,0 14-3870,-11-5 0,11 5-258,-17-3 0,-1 3 0,-10 0-258,-10 7 0,-15 1-129,-17 1 129,-19 0-129,-22 4 0,-28-2 129,-21 1-129,-30-4 387,-23 3 0,-27-4 129,-20 4 0,-24-5 129,-18 6 0,-18-5-129,-19 3 0,-9 2-129,-14 2-258,-8-2 0,-15 1-258,-14 3 129,-13-1-129,-12 4 129,-9-3-258,-8 1 129,-10 1 0,-6-3 129,0 4 0,5-2-129,1-3 129,-1-2 0,-1 3 0,2-1 0,6 2 129,-3 0-129,-1-1 129,0 2 129,9-1-129,5 1 0,10-5 129,2-4-129,-1 2 0,6-2 0,9-2 0,2 1 0,3 2-129,4 3 0,4 3 129,9 6-129,15 2 0,10 4 0,19 2 129,13-1 0,17 0 0,20-4 0,19-1 0,20-5 129,24-2 0,15-6-129,17-1 0,22-6 0,13-3 0,22 0 0,20-2-129,24 2-1161,13-9-3870,30 1 129,54 8-387,-40-24-516</inkml:trace>
  <inkml:trace contextRef="#ctx0" brushRef="#br0" timeOffset="2100.1201">4198 10490 1032,'9'0'2064,"-9"0"-129,9-8 387,-9 8-258,7-10 0,-7 10 0,6-12 129,-6-4-258,0 16-129,0-14-129,0 14-129,0 0-387,0 0 129,-7 10-516,0 19-129,-7 7-129,-2 22-258,-4 13-129,-2 20 0,-1 20-129,4 13 129,5 10 0,8 7-129,6 0 129,10-3-129,12-5 0,10-9 0,9-18 0,4-14 0,2-10 0,0-16 0,-4-11-129,-5-12 129,-6-11 0,-6-11-129,-7-4-645,-19-17-2322,10-1-1677,-10-15-387,-2-8-258,-6-16-516</inkml:trace>
  <inkml:trace contextRef="#ctx0" brushRef="#br0" timeOffset="2968.1697">4782 10572 1032,'0'0'3354,"0"-11"-129,0 11-387,-2-13-129,2 13 0,-4-12-129,4 12-129,-5-12-129,5 12-387,-4-11-645,4 11-258,0 0-516,4 1 0,5 12-258,5 6-129,2 6-129,4 6 129,-1 6-129,0 7 0,-3 0 0,-3-4-129,-4-4 129,-4-7-129,-1-6 129,-3-10-129,-1-13 0,2-15 258,1-14-129,2-10 0,2-11 0,3-3 129,2-7-129,3 3 129,-1 10 0,4 5-129,-1 8 0,0 12 129,1 15 0,0 8-129,1 20 129,-2 9 0,0 12-129,2 5 129,-3 6-129,0 6 0,-2 0-129,-3-6-129,2-4-387,-9-13-2193,7 1-2193,-8-7-129,2 0-387,-3-9-387</inkml:trace>
  <inkml:trace contextRef="#ctx0" brushRef="#br0" timeOffset="3284.1877">5098 11580 10191,'-4'-17'5676,"3"1"-516,1 16 0,5 17-3612,2 12-774,0 8-258,4 9-129,-1 10-258,2 1-129,-1 2-129,-2-6-258,3-2-516,-8-22-1032,8 3-3225,-4-18 0,2-10-258,-4-10-387</inkml:trace>
  <inkml:trace contextRef="#ctx0" brushRef="#br0" timeOffset="3564.2039">5363 11530 9933,'7'-43'5418,"-7"43"-387,-7-11 0,-3 7-3741,2 10-516,-4 6-258,2 9-258,-1 1 0,-1 8-129,3 4 0,2 2-129,4-1 129,3 2-129,2-3 129,9-1 0,5-3-129,6-3 129,3-5-129,2-1 129,2-2-387,-2-4-129,3 9-1677,-8-17-2967,0-1 129,-8-6-774,1-10-387</inkml:trace>
  <inkml:trace contextRef="#ctx0" brushRef="#br0" timeOffset="3855.2205">5756 10256 13158,'14'-75'5547,"8"68"-258,18 30-258,5 33-4773,15 19 0,3 22 0,3 21 0,-5 20-258,-5 12 0,-11 8-129,-11 0 0,-16-7 129,-10-4-258,-8-11 129,-4-12 129,-5-9-516,-9-26-903,6-10-3354,-6-21-387,3-12-129,0-24-645</inkml:trace>
  <inkml:trace contextRef="#ctx0" brushRef="#br0" timeOffset="4172.2386">7933 11126 10191,'-14'1'5547,"14"-1"-258,0 0-129,14-5-3999,12 1-387,3-4-258,7 0-129,1-1-645,-5-4-774,3 8-3999,-14 1 0,-5 5-516,-16-1-258</inkml:trace>
  <inkml:trace contextRef="#ctx0" brushRef="#br0" timeOffset="4292.2455">8015 11318 7740,'-11'42'5289,"20"-34"-387,13-8-258,9-1-2193,7-8-5547,2-7-1419,0-3-387,0 0-387</inkml:trace>
  <inkml:trace contextRef="#ctx0" brushRef="#br0" timeOffset="4696.2686">9559 9951 6450,'10'-53'5289,"-10"53"0,-23 23-387,1 38-3096,-17 19-387,1 34-258,-7 26-387,6 29-129,2 18-129,11 12-129,12-1-129,12-10 0,9-16-129,18-17 0,11-29-129,9-22 0,10-31-387,-1-28-645,9-18-3741,-10-27-387,2-12-387,-10-28-516</inkml:trace>
  <inkml:trace contextRef="#ctx0" brushRef="#br0" timeOffset="5148.2945">9921 10135 8643,'0'-15'5547,"10"13"-387,3 6-387,5 18-3870,0 6-387,4 10 0,-5 3-129,-1 5-258,-5-3 0,-2-6-129,-4-9 0,-2-6 0,-3-22 129,0 0-129,8-9 0,-3-22 0,2-8 0,2-8-129,3-1 0,3-2 0,4 2 0,2 8 129,2 7-129,-1 15 129,2 8 0,4 10 258,-2 3 0,2 14-129,-3 8 258,0 0-258,-3 10 129,-3-5-129,-1 3-129,-2-1-129,-2 1-516,-7-12-1290,4 8-3225,-4-8-129,2-2-258,-2-7-774</inkml:trace>
  <inkml:trace contextRef="#ctx0" brushRef="#br0" timeOffset="6071.3472">9811 11418 1161,'0'0'3612,"0"-18"129,0 18-129,0-11-516,7 12-387,-7-1-516,16 14-387,-8 0-516,9 14-258,-3 2-129,2 12-387,-1-2-129,-1 6-129,-4-6-129,-3-1 0,-5-10 0,-1-6-129,-1-8 0,0-15 0,-6-3 0,3-17 0,1-10-258,2-8 258,1-11-129,8-4 0,3-2 129,6-1-129,2 9 0,3 5 129,-2 14 129,1 13-129,-2 15 129,-5 13-129,0 15 129,-2 13 0,-5 6 129,2 7-129,-3 1 0,1-2-129,1-4-129,-3-10-387,10 5-1032,-11-17-3354,9-5-258,-4-16-129,3-4-645</inkml:trace>
  <inkml:trace contextRef="#ctx0" brushRef="#br0" timeOffset="6484.3709">10405 11486 3225,'0'0'5160,"-5"6"258,5-6-516,0 0-2193,6 5-903,12 2-645,-4-6-258,6 5-387,2-3-129,2 0-258,2-1-129,-1-1-129,0 1-129,-7-2-129,0 0-129,-5-2-129,0 2-258,-13 0-903,12-9-2838,-12 9-516,0 0 0,0 0-387</inkml:trace>
  <inkml:trace contextRef="#ctx0" brushRef="#br0" timeOffset="7160.4096">10835 11192 3612,'-1'-44'5418,"1"31"-258,1 0-129,11 16-3096,-12-3-258,8 36-516,-8 0-258,4 15-258,-1 5-387,0 7 129,0 0-129,-2 1-129,3-5-129,-4-11-129,4-7 0,-4-14-387,3-3-258,-3-24-1419,0 12-2838,0-19 0,4-7-516,1-13-258</inkml:trace>
  <inkml:trace contextRef="#ctx0" brushRef="#br0" timeOffset="7432.4251">11055 11135 8256,'1'-12'5289,"-1"12"-129,-11 10-387,3 8-3999,0 2-258,0 6-258,1 3 0,1 2-129,-1 1-129,5 2 129,0-2 0,2-2 0,0-4 129,7-2-129,1-3 0,6-2 0,2-3 0,4-3-129,5 0-387,-1-8-516,8 8-2451,-6-12-1806,2 1-129,-5-2-516</inkml:trace>
  <inkml:trace contextRef="#ctx0" brushRef="#br0" timeOffset="7831.4478">11268 9979 7998,'23'15'5547,"5"17"-129,5 9-645,21 31-3612,8 13-387,12 17 0,1 16-129,1 6-258,-11 11-258,-13 6 0,-21 1-129,-19-9 0,-17-5 129,-20-8-129,-15-11-129,-8-9 129,-5-12-129,2-13 0,5-11-129,4-16-387,15 2-774,-3-18-3741,15-6 0,2-13-387,13-13-258</inkml:trace>
  <inkml:trace contextRef="#ctx0" brushRef="#br0" timeOffset="11947.6834">4887 13375 2193,'11'-63'4644,"-8"31"258,-2 3-387,-5-5-1548,4 16-903,-6-7-516,6 25-387,-11-17-129,3 27-258,-9 23-387,-1 32 0,-10 27-129,-2 27-129,-4 37-129,0 28 129,1 18-129,10 12 129,9 1 0,13-8 0,9-18 0,21-19-129,16-30 258,12-22-258,4-27 129,6-19-129,-2-22 129,-3-16-387,-6-12 0,-12-15-645,-6-4-3870,-15-8-258,-11-10-387,-9-11-387</inkml:trace>
  <inkml:trace contextRef="#ctx0" brushRef="#br0" timeOffset="12487.7143">5439 13429 3612,'2'-19'4902,"-2"19"-129,0 0-129,8 23-1677,-8-6-1677,10 19-387,-6-2-129,9 14 258,-4-2-645,2 4 0,-3-4-258,0-4 0,-2-7-129,-2-12 0,-4-7-129,0-16 0,0 0 129,-6-9-129,4-15 0,-1-14 0,3-9 129,3-11-129,5-4 258,3 1-129,5 1 0,1 9 0,3 3 129,-2 18 0,1 8 0,-2 18-129,0 7 129,-2 17 0,-3 9-129,2 15 129,-3 10-129,-2 5 129,2 3-129,-4 3 0,0-3 129,-2-6-129,-1-2-387,-4-20-516,7-3-3612,-7-12-129,0-6-387,0-13-516</inkml:trace>
  <inkml:trace contextRef="#ctx0" brushRef="#br0" timeOffset="12743.7289">6033 13234 9288,'0'0'5160,"0"0"-129,-2 22-387,-1 2-3354,8 17-387,1 5-258,6 12-129,-5 1-258,2 6 0,-1-5-387,-3-5 129,2-5-516,-7-17-516,9 0-3096,-9-17-774,2-4-129,-2-12-516</inkml:trace>
  <inkml:trace contextRef="#ctx0" brushRef="#br0" timeOffset="12951.7408">5988 13457 10320,'12'-7'5289,"10"7"-387,2-11 0,10 10-3999,-3-7-129,7 7-387,-6-2-387,-2-1-774,0 4-3741,-11 4-387,-2 4-387,-6-4-258</inkml:trace>
  <inkml:trace contextRef="#ctx0" brushRef="#br0" timeOffset="13200.7549">6491 13208 10965,'-6'-32'5160,"6"32"-258,-5-12 0,5 20-3741,0 8-387,0 13-387,0 8-129,2 7 0,0 6-258,-2 3 0,1-4-258,-1-3-129,2 0-516,-2-13-3870,3-1-129,-3-13-258,6-4-387</inkml:trace>
  <inkml:trace contextRef="#ctx0" brushRef="#br0" timeOffset="13659.7813">5938 14612 8901,'3'-45'5547,"-3"31"-258,0 14-129,0 0-2064,-3 22-2451,1 11-129,2 14-387,0 11 0,2 6 0,4 7-129,1 4-129,2-7 129,0 1-129,0-7-387,-4-16-774,5-2-3612,-9-13-387,3-9-129,-4-22-645</inkml:trace>
  <inkml:trace contextRef="#ctx0" brushRef="#br0" timeOffset="14051.8037">6265 14567 9804,'0'-14'5289,"-15"11"-774,7 8 129,-7 7-3741,6 10-387,-1 0-129,-3 5-129,-1 0-129,0 2-129,2-3 0,-1 0-129,3-4 129,0-4-129,3-3 129,6 0-129,1-5 129,0-10 0,8 17 0,5-10 0,1-2 0,4 2 129,2-1-129,1 2 129,-1 0 0,1 2 129,-2-3-129,0 5 0,-2-1 0,2 1 0,-1-3-129,0-1-258,6 5-516,-9-13-2064,7 8-1806,-3-7-258,-1 3-516,-3-4 0</inkml:trace>
  <inkml:trace contextRef="#ctx0" brushRef="#br0" timeOffset="14463.8273">7028 13064 8385,'21'-57'5418,"-7"50"-387,-4 5-387,10 22-2967,-1 8-387,15 19-387,4 13 0,9 26-387,-1 18 0,1 19-129,-8 13-129,-10 21-129,-13 11-258,-16 6 129,-16 0 0,-13-6-129,-12-9 0,-4-7 0,-4-12 0,1-21 0,3-16 129,5-15-129,2-13 0,2-17-129,11-7-645,-5-24-3870,13-4-129,1-17-258,16-6-516</inkml:trace>
  <inkml:trace contextRef="#ctx0" brushRef="#br0" timeOffset="14883.8512">8488 14023 10707,'10'-9'5289,"-1"-1"-129,9 7 0,-3-11-3741,17 9-516,0-5-258,7 5-129,-1 1-387,0 3 0,-5 1-387,-2 0 0,-7 3-387,-9-3-516,-1 16-1548,-14-16-2451,0 13-129,-12-7-258,-8 7-258</inkml:trace>
  <inkml:trace contextRef="#ctx0" brushRef="#br0" timeOffset="15055.861">8592 14162 8901,'22'18'5160,"-1"-13"-258,-3-5-258,10 2-3225,-7-4-387,6 0-516,-4-1-516,-2-5-1032,0 8-3612,-4 0-129,-3 0-516,-6 3-516</inkml:trace>
  <inkml:trace contextRef="#ctx0" brushRef="#br0" timeOffset="15627.8939">10393 12833 7998,'7'-61'5289,"-10"37"-387,-7 10 0,-11 6-3870,0 23 0,-10 16-387,-3 21-129,-8 27-129,1 30 0,-2 33-129,2 30 0,4 22-129,9 12 129,12-1-129,16-2 129,10-19-129,16-22 0,12-30 0,10-29-129,5-30 129,4-28-387,3-16-387,-12-29-2451,1 0-2064,-9-19-129,-7-15-516,-7-14-387</inkml:trace>
  <inkml:trace contextRef="#ctx0" brushRef="#br0" timeOffset="16079.9197">10717 12683 9417,'28'-12'5418,"-16"29"-387,3 19-129,-6 5-4257,4 12-129,0 5-258,1 0 129,-3-3-258,1-1 0,-1-10-129,0-15 129,-4-12-129,-7-17 0,11 0-129,-8-17 129,0-10-129,0-12 129,4-5-129,2 3 129,6-2 0,4 4 0,7 6 129,3 9-129,1 11 129,0 11 0,-3 3 0,-2 12 0,-7 7-129,-4 5 129,-6 4-258,-5 0-129,0 8-516,-4-13-1677,1 13-2322,-2-4-258,2 5-516,0-2-258</inkml:trace>
  <inkml:trace contextRef="#ctx0" brushRef="#br0" timeOffset="16423.9394">11037 14178 8643,'-16'-41'5547,"11"21"-387,5 8-258,-4 0-3483,11 19-516,1 11-258,5 18-258,1 12-258,1 11 0,-1 6 0,0 5 0,-4 2 0,-1-6-129,-3-5 0,0-12-258,-1-7-258,-5-17-903,9-4-3612,-9-21 0,10 9-645,-6-19-387</inkml:trace>
  <inkml:trace contextRef="#ctx0" brushRef="#br0" timeOffset="16799.9609">11369 14019 9030,'16'-42'5418,"-8"40"-387,-8 2-129,14 19-3870,-10 5-516,2 13-129,-3 4-258,-3 4 0,-7 5-129,-6 0 0,-6-2 0,-3-4 0,-3-5 0,-2-6 0,3-4 0,3-8 0,6-5 0,6-4 129,9-12 0,2 14-129,13-7 129,7 1-129,4 4 129,2 1-129,3 3 129,-3 1 0,-1 3 0,-2-1 0,-5 4-129,-2-3-129,-3 1-258,-7-9-645,10 5-3741,-18-17-258,17 16-387,-17-16-516</inkml:trace>
  <inkml:trace contextRef="#ctx0" brushRef="#br0" timeOffset="17199.9838">11740 12625 9417,'26'-35'5418,"-9"45"-258,14 31-129,4 14-4128,17 26-258,6 18 0,9 26-129,-3 21-258,-4 14 0,-12 12-129,-14 7 0,-18 2-129,-16-6 0,-18-9 0,-13-16 0,-12-16 0,-5-14 129,-1-19-129,1-14 129,7-18 0,6-13-129,7-8-129,6-11-258,11-1-774,-2-18-3870,13-7-258,0-11-387,5-10-387</inkml:trace>
  <inkml:trace contextRef="#ctx0" brushRef="#br0" timeOffset="17760.0158">13069 13687 9546,'7'0'5805,"7"0"-645,10 0 129,4-10-4128,18 6-258,4-6-129,9 2-387,2-1-129,1 2-129,-6 0-258,-6 1-258,-7 6-516,-19-10-2451,-3 10-1935,-21 0-129,0 0-387,-17-16-387</inkml:trace>
  <inkml:trace contextRef="#ctx0" brushRef="#br0" timeOffset="17948.0266">13307 13365 7740,'-14'-13'5676,"13"21"-258,2 21-258,8 20-2451,-3 4-2064,5 17 0,-2 4-258,-3 5-258,-1 0-129,-4-9-516,4 1-903,-5-18-3741,0-7 0,0-17-387,0-11-774</inkml:trace>
  <inkml:trace contextRef="#ctx0" brushRef="#br0" timeOffset="18451.0553">14660 12318 8385,'27'-8'5547,"-25"24"-516,-8 21-258,-11 29-2709,-15 19-1290,1 30-258,-9 21-129,-1 24-129,0 20 0,8 9 0,9-2 129,15-4-129,12-14 0,20-13 0,13-19 0,16-25-129,11-26-129,5-24-258,1-18-387,-5-33-774,0-11-3741,-13-22-129,-6-18-516,-12-24-387</inkml:trace>
  <inkml:trace contextRef="#ctx0" brushRef="#br0" timeOffset="18912.0817">15182 12397 9030,'4'-75'5289,"-4"55"-258,0 20-387,0 0-3354,5 37-387,-5 3-258,2 11-387,-2 8 0,0 2-129,0-6 0,0-2 129,2-11-258,0-13 0,1-12 0,-3-17 0,0 0 0,12-21 0,-4-12 0,-3-10-129,3-3 129,1-4-129,4 4 129,0 1 0,5 9 0,1 10 0,2 9 0,7 14 0,-3 3 129,4 10 0,-2 9-129,-2 6 0,-3 4 129,-2 3-129,-4 2 0,-5-1 0,-2 1-387,-5-3-387,5 13-1806,-5-15-2322,-1 2-129,-3-2-645,3 3 0</inkml:trace>
  <inkml:trace contextRef="#ctx0" brushRef="#br0" timeOffset="19315.1048">15193 13617 7740,'-4'-61'5289,"4"35"-129,-4 1-258,4 25-3612,-6-25 0,6 25-387,0 16-387,0 16 0,0 8-258,0 12 129,0 8-258,1 7 129,-1 4-129,0-1-129,0-3 0,0-9-129,-1-9 0,-2-10-258,2-3-387,-5-19-258,6 5-1032,0-22-2838,0 0-258,0-12-516,2-9 129</inkml:trace>
  <inkml:trace contextRef="#ctx0" brushRef="#br0" timeOffset="20016.1449">15491 13451 3096,'13'-12'5031,"-2"6"-387,-11 6 0,0 0-1935,5 5-1290,-16 8-387,-3 12-516,-9 4-129,-1 5 0,-6 0-258,1 2 129,-1-5-129,5-3 129,3-9-258,8 0 258,4-9-129,8 2 0,2-12 129,13 18 0,5-10 0,6 4 129,4 1-129,5 4 0,-1-3 0,0 3 0,-3-2 0,-4-1-129,-5-2 129,-6-2-258,-6-2 0,-8-8-258,4 11-258,-4-11-1290,-4 0-3225,4 0 129,0 0-645,-11-17-387</inkml:trace>
  <inkml:trace contextRef="#ctx0" brushRef="#br0" timeOffset="20216.1563">15652 13740 9288,'27'-1'5289,"-7"1"0,-2-4-387,7 4-3741,0-5-387,5 3-258,-3 1-258,-2 0-387,-3 1-129,-7 0-645,2 7-2193,-17-7-1935,13 2 0,-13-2-516,0 0-129</inkml:trace>
  <inkml:trace contextRef="#ctx0" brushRef="#br0" timeOffset="20428.1684">16085 13475 10836,'19'-11'5289,"-19"11"-258,9 12 0,-9 5-4257,5 15-258,0 6-129,0 6-129,-2 2-129,-1 3-129,0 1-258,-2-11-387,5 7-2580,-5-17-1677,0-5-258,-1-9-387,1-15-258</inkml:trace>
  <inkml:trace contextRef="#ctx0" brushRef="#br0" timeOffset="20879.1941">16179 12211 10449,'7'-14'5289,"13"28"-516,-2 17 0,13 27-3612,2 13-387,16 23-129,10 14-258,3 13-129,0 6 0,-3 9 129,-12 6-258,-11-1 129,-17-2-129,-18-6 129,-15-10-129,-17-8-129,-7-6 0,-7-8 0,-6-10 0,3-8 0,1-5 0,2-7 0,5-4-129,3-7 129,6-4-129,1-5-129,7-5-258,1-14-258,13 6-1290,-4-17-3225,8 1 0,0-11-516,2 0-387</inkml:trace>
  <inkml:trace contextRef="#ctx0" brushRef="#br0" timeOffset="44491.5448">19081 10113 6708,'4'-52'4644,"-9"28"-258,-7-1-129,0 7-3225,-10-1-516,4 12 258,-11 6-516,3 6 129,-5 17 0,0 10-129,0 11 0,4 11 0,3 7 0,8 4 0,7 0 0,8-7-129,6-7-258,12-13 129,9-13 0,4-13 0,4-12 129,-3-16-129,3-12 0,-6-7 0,-2-8 0,-5-3 0,-3 1 129,-7 4-129,-2 7 0,-4 7-129,1 10 258,-6 17-129,0 0 0,9 15 0,-9 14 0,2 3 0,1 8-129,0 1 258,3 1-258,-2-4-258,7 3-2322,-4-11-1806,3-6-129,2-7-516,3-10-129</inkml:trace>
  <inkml:trace contextRef="#ctx0" brushRef="#br0" timeOffset="44683.5558">19364 10296 9417,'0'0'5031,"2"18"-387,0 10-258,-2 2-3870,3 13 129,-1 2-387,3 0-129,0 1-258,-3-7-387,5 4-1419,-3-16-2709,-2-4 0,-1-10-387,-1-13-387</inkml:trace>
  <inkml:trace contextRef="#ctx0" brushRef="#br0" timeOffset="44948.5709">20033 10453 7998,'38'3'5289,"-27"-2"-387,-11-1-129,0 0-3354,0 0-1419,0 0-1419,0 0-2967,-4 10-645,4-10-129,10 0-258</inkml:trace>
  <inkml:trace contextRef="#ctx0" brushRef="#br0" timeOffset="45108.5801">20556 10386 8256,'32'-2'4902,"-18"-6"-258,3 1-1161,-6-4-7353,6-2-516,4 4-387,-1-3-387</inkml:trace>
  <inkml:trace contextRef="#ctx0" brushRef="#br0" timeOffset="45271.5894">21065 10277 8901,'51'8'5418,"-33"-3"-516,-6-5-258,-1 0-3741,-2 4-1935,-9-4-3483,10 0-387,-10 0-258,9-6-645</inkml:trace>
  <inkml:trace contextRef="#ctx0" brushRef="#br0" timeOffset="45879.6242">22627 9811 4257,'12'-20'5547,"-12"10"-516,-7-5-129,-5 9-2580,-12-9-1419,3 10-129,-11 3-387,-2 4 129,-7 14-387,0 6 129,-1 7-258,5 11 129,3 3 0,11 4 0,8-2 129,10-2-129,8-8 0,11-6-129,10-10 129,4-9 0,4-8-129,2-3-129,0-12-129,-2-7 129,-3-6 0,-4-1 0,-3 1-129,-4 1 258,-6 5-258,-2 4 258,-10 16 0,8-2 0,-8 12 129,0 11-129,0 4 129,2 6-258,3 5-258,-5-9-1935,8 6-2451,-1-8 0,4-1-645,-2-7-129</inkml:trace>
  <inkml:trace contextRef="#ctx0" brushRef="#br0" timeOffset="46339.6505">22747 10127 3870,'8'22'5160,"-2"-7"-258,-3 4-129,2 5-2580,-5-5-774,4 6-516,-4-4-516,0 1-129,0-4-258,-2-4 129,2-14-258,0 0 129,0 0 0,0 0 0,-3-18 0,6-5 0,6-2 0,3 1 0,2 1 129,4 3-129,0 5 258,1 8-258,0 4 129,-1 6 129,-2 9-129,-1 6 0,-4 3 0,-3 5-129,-2 1 0,-2 0 129,-3 0-258,-1-6-129,2 8-1677,-2-13-2838,-3-4-129,3-12-258,0 0-516</inkml:trace>
  <inkml:trace contextRef="#ctx0" brushRef="#br0" timeOffset="47015.689">23894 9797 10191,'30'-41'5805,"-26"13"-516,1 1-129,-11-4-4257,-2 10-516,-6 3-129,-4 8-258,-5 10 0,-2 11 0,-5 13-129,0 11 0,-1 9 0,5 2 129,5 1 0,7-1 129,6-2-258,7-8 129,5-7 0,7-6-129,8-13 0,2-5 0,4-5-129,1-7 0,-1-8 258,0-6 0,1-3 0,-4 1 0,-2 5 129,-2 1 0,-3 6 129,-4 9 0,-2 2-258,-1 12 0,-5 7 129,1 6-129,0 1 129,3 3-387,3 9-1806,0-14-2838,-1-1-129,-3-6-387,4-3-387</inkml:trace>
  <inkml:trace contextRef="#ctx0" brushRef="#br0" timeOffset="47395.7109">24102 10021 7353,'12'15'5418,"-4"1"-516,-3 1-129,7 8-3354,-11-9-258,4 6-645,-3-5-129,-1 0-258,-1-5 0,0-12-129,-6 12 0,6-12 0,-10 0-129,10 0 129,-3-25 0,3 7 0,9-9-129,4 1 0,1 1 0,3 1 0,-4 4 129,1 6 0,0 3-129,-7 11 129,-7 0 258,12 25-129,-8-3 0,-3 3 129,2 4-129,-3 1 0,2 0 0,2-3-129,0-2-129,-1-9-903,5 1-3870,-1-7 0,-7-10-516,10 7-129</inkml:trace>
  <inkml:trace contextRef="#ctx0" brushRef="#br0" timeOffset="47615.7234">24421 9967 8901,'8'0'5418,"-7"10"-387,-2 10-387,1 3-3741,-6 10-516,1-1 0,2 3-129,-1 0-129,-1-1-129,3-8-129,1-6-258,1 4-2193,0-24-2322,8 11-258,-8-11-258,4-10-387</inkml:trace>
  <inkml:trace contextRef="#ctx0" brushRef="#br0" timeOffset="47803.7342">24300 10118 8256,'0'0'5676,"-4"12"-516,4-12-258,10 2-3225,7-2-1290,3 0-258,-20 0-258,59 0-2967,-59 0-1677,53-4-129,-53 4-387,47-10-258</inkml:trace>
  <inkml:trace contextRef="#ctx0" brushRef="#br0" timeOffset="47983.7445">24629 10008 12900,'0'0'5547,"0"0"-387,0 0 0,0 0-4773,0 54 129,0-54-258,0 65 0,0-65-387,4 74-258,-4-74-1677,-9 57-3096,9-57-129,-10 51-387,10-51-516</inkml:trace>
  <inkml:trace contextRef="#ctx0" brushRef="#br0" timeOffset="51367.9381">18730 10911 2709,'8'0'4128,"-8"0"0,0 0-1161,13 0-1419,-13 0 0,0 0-387,0 0 129,15 13-258,-15-13 0,23 12 129,-3-10-258,17-1-129,5-2 129,13-4-129,5-9-258,9 4-129,0-5-129,-1 3-258,-3 2 0,-9 2-129,-6 3-129,-10 2-129,-11 3-129,-10 0 0,-4 1-129,-15-1-387,0 0-516,-5 12-2580,-9-8-645,-7-1 0,-3 1-387</inkml:trace>
  <inkml:trace contextRef="#ctx0" brushRef="#br0" timeOffset="52190.9852">18889 11025 1806,'0'0'2451,"0"0"258,0 0-129,7 5-129,-7-5-387,8 0-258,-8 0-129,21 0-258,-5-6-258,11 4-129,0-7 0,9 5-129,1-4-258,8 0-129,-1 1-129,1 2-129,-3 0 0,-1 4-129,-3-2-129,0 3-129,-8-1 258,-5 1-129,-3 0 0,-4 0 0,-6-2 0,-2 2 0,-10 0 0,9-1 0,-9 1 0,0 0-129,0 0 0,0 0 129,0 0-129,-5 1 0,5-1 0,0 0-258,0 0 258,-11 6 0,11-6-129,0 0 129,0 0-129,0 0 0,0 0 0,0 0-129,0 0-387,0 0-258,-1 11-645,1-11-1548,-9 1-1161,9-1-129,0 0-129</inkml:trace>
  <inkml:trace contextRef="#ctx0" brushRef="#br0" timeOffset="61315.507">19131 11276 3999,'17'-30'5160,"-13"18"0,-4 12-129,1-27-1677,-1 27-1161,0 0-903,-2 16-258,-8 7-387,-3 13-129,-5 9-129,-3 8-129,-7 9-129,-5-1 0,-1-1 0,-2-5 0,1-9 0,1-5-258,9-9 0,-2-10-645,14 4-1032,1-24-2967,12-2-258,-4-7-516,7-10-129</inkml:trace>
  <inkml:trace contextRef="#ctx0" brushRef="#br0" timeOffset="61591.5228">18838 11289 6837,'-21'-14'5031,"13"14"0,0 5-387,8 19-2580,-2-6-387,14 20-645,7-2 0,12 13-387,5 3-129,5 2-258,3-4-129,-1-4-258,2-1-645,-12-16-2838,-1 1-1290,-10-10-258,-5-6-258,-6-7-387</inkml:trace>
  <inkml:trace contextRef="#ctx0" brushRef="#br0" timeOffset="65111.7242">19944 10905 1935,'0'0'3612,"0"-13"-516,0 13-774,0 0-774,0 0-258,0 0-387,0 0 0,-6 0-258,6 15 0,-4 2-129,4 7 0,0 3 129,0-1-258,0 3-129,6-1 0,3-5 0,5-6 0,3-8 0,6-5-129,4-5 129,3-7 0,2-9 0,4-1 0,0-6 0,1 2 0,1 0-129,1 0-129,-3 7 129,3 1 0,-3 4 0,5 6 129,0 4 0,4 5 0,3 4 0,7 8 0,0-1 0,7 4 129,3 0 0,4-2-258,1-4 0,1-3 0,1-5-129,-1-4 0,-4-2 0,-5-4 0,-7-7 0,-4-5-129,-5-1 129,-6-4 0,-4 1 129,-3-1-129,0 1 0,-1 4 129,4 4-129,2 5 129,2 7 0,6 3-129,2 8 129,5 7-129,3 3 129,4 3 0,2-2-129,3 1 0,-1-5 129,3 2-129,-4-9 0,0-2 0,-4-6 0,-4-3-129,-2-1 129,-2-8 129,-1-4-129,0-4 0,-3 0 0,4-1 129,1 3-129,2-1 129,1 1-258,0 6 0,-2 4 129,1 5 129,-7 0 0,-1 0 0,-6 5 0,-2 4-129,-6-1 129,1 0 129,-4-1-258,-3-5 0,2 0 129,2-2-258,0 0 129,3-3 0,0-4 0,2-3-129,1 1 129,-2-3 0,0 0-129,1-2 129,-1-1 0,-3-2 129,0 2 0,-3 1 129,0-1 0,-3 2 0,-4 2-129,-1 4 129,-3 4 0,-2 2-258,-1 1 0,0 1 0,2 4 0,1 5-129,-2-1 258,5 1-129,4 1 0,3-2-129,5 0 0,3 1 129,5 0-129,-1-2 0,1-1 0,-8-1 0,-32-6 129,59 10 258,-59-10-129,40 2 129,-40-2-129,0 0 129,37-1-129,-37 1 258,0 0-387,39-8 0,-39 8 0,0 0-129,0 0 0,0 0-387,0 0-387,42-9-1161,-42 9-3096,0 0 129,0 0-387,0 0-387</inkml:trace>
  <inkml:trace contextRef="#ctx0" brushRef="#br0" timeOffset="66571.8077">10757 15276 1161,'-38'-35'3999,"25"24"0,-7-7-258,0 7-2838,4 6-516,-3 2-258,2 3 0,-2 1 258,3 6 258,-4-4-129,9 4 387,-3-7 129,14 0 258,0 0 0,11 8 258,10-8-387,19 0-129,9 0 129,22 0-387,9-3 0,16-1-258,11-8-129,8-1-129,6-6 0,1-3 0,-3 0-129,-10 0-129,-9 3 129,-15 1-129,-17 4 129,-16 5-129,-18 7 0,-18 2-129,-16 0 0,-9 18-129,-11-3-387,-14-5-258,2 19-1677,-12-12-2451,-5 5-258,-6-5-516,1 2 0</inkml:trace>
  <inkml:trace contextRef="#ctx0" brushRef="#br0" timeOffset="66955.8297">10598 15498 8127,'0'0'5418,"7"15"-258,16-15-129,16 3-3741,5-6-258,20 0 258,5-9-645,15-3 129,5-2-387,11-1 0,0-1-129,0 2 0,-6 0-129,-7 4-129,-9 2 0,-12 6 0,-13 4 0,-13 1 129,-7 0-258,-10 0 129,-7 0 0,-7 1 0,-9-1-129,0 0 0,0 0-129,0 0-129,0 12-258,-5-12-516,5 0-3612,-9 12-645,-1-2-129,-4 1-645</inkml:trace>
  <inkml:trace contextRef="#ctx0" brushRef="#br0" timeOffset="71471.0879">18773 13213 3870,'-5'0'4773,"5"0"0,0 0-258,0 0-1935,0 0-1161,-2 12-387,2-12-387,0 28-258,2-10-129,3 9-129,3 4 129,0 0-258,2 0 0,2-6 0,1-6 129,2-7-129,4-12 129,5-8 0,6-15 0,5-12 129,7-13 0,7-7 129,4-8-129,7-5 0,-1 4-129,1 2 129,-5 5-129,-4 11-129,-7 9 0,-10 9 0,-8 10 0,-10 9-129,-6 6 0,-10 3-129,0 0-516,0 6-3612,0-6-129,0 0-516,0 0-387</inkml:trace>
  <inkml:trace contextRef="#ctx0" brushRef="#br0" timeOffset="72079.1227">20500 11239 4386,'12'-28'5031,"-8"14"-258,-4 14-1419,4-25-903,-4 25-774,0 0-387,-4 20-516,-10 11-258,0 21 0,-3 6 0,-3 20-129,-2 9 0,2 9 0,3 2-129,5-3 0,7-5-129,5-8 129,10-14-387,7-12 258,8-14-258,4-14 0,3-11-516,-1-17-645,3-7-3354,-5-13-258,-2-8 0,-3-9-774</inkml:trace>
  <inkml:trace contextRef="#ctx0" brushRef="#br0" timeOffset="72499.1467">20816 11174 7611,'-3'-30'4902,"3"30"-129,5 0-129,3 17-3612,-4 0-387,6 11-258,-4 0-129,1 6-129,-2-4 129,-2-2-129,-3-7-129,0-4 0,0-17 0,0 12 129,0-12-129,5-16 0,1-2 0,3-6 0,2-2 0,3 1 0,2 1 0,2 3 0,0 4 129,-2 12 0,-1 5 0,-3 14 0,0 10 0,-6 6 0,-2 6 0,-2 0-129,2 9-258,-4-11-516,6 4-3741,-6-9-258,0-1-258,0-9-258</inkml:trace>
  <inkml:trace contextRef="#ctx0" brushRef="#br0" timeOffset="72888.169">20924 11894 6837,'8'-32'5418,"-7"20"-258,-1 12-387,0 0-2064,0 0-1290,2 26-645,0 11-258,-2 6-387,0 6 0,-2 5-129,0-1 0,1-4-258,-1-4 258,0-8-387,0-14-129,2 0-516,0-23-1677,0 0-2064,0 0-129,0-13-258,7-11-387</inkml:trace>
  <inkml:trace contextRef="#ctx0" brushRef="#br0" timeOffset="73195.1865">21100 11882 8385,'9'-13'4773,"-9"13"-129,0 0-258,-8 0-3225,5 7-645,3-7-258,-13 25-129,3-7 0,-1 6 129,-2-3-258,2 3 129,-1-2-129,2-3 129,1 0 0,2-3 0,6-4 129,1 0-129,0-12 0,17 19 0,-2-11 0,3 0-129,2 1 0,4-3 0,0 2-258,-3-6-387,6 8-2709,-9-8-1161,0 0-387,-4-2-387,-1 0 0</inkml:trace>
  <inkml:trace contextRef="#ctx0" brushRef="#br0" timeOffset="73527.2055">21380 11247 8643,'19'15'5547,"-10"16"-516,4 13-258,-1 5-3483,12 18-387,-1 2-129,0 7-258,-4 6-129,-8 6 0,-9 1-258,-4-4 0,-11-1-516,-13-10-258,-2 5-1806,-8-21-2580,-2-5-258,-1-16 0,4-10-645</inkml:trace>
  <inkml:trace contextRef="#ctx0" brushRef="#br0" timeOffset="74119.2394">20096 10865 1032,'-7'20'4644,"27"-11"129,18 1 129,18 3-2193,19-13-774,36 4-387,16-7 0,30 2-516,14-6-129,21 3-387,11 2-258,10 2 0,6 2 0,8 6 0,8 2-129,2 1 0,5 0 0,8 0 129,3-1 0,0 4 0,-3-2 129,-17 3-129,-12-2 0,-19 1 129,-27-3-258,-28-1 0,-34-5-258,-27-5 129,-30 0-516,-56 0-387,37-3-3096,-37 3-903,-52-15-516,-2 7 0</inkml:trace>
  <inkml:trace contextRef="#ctx0" brushRef="#br0" timeOffset="74663.2705">20990 10580 5160,'5'-15'5289,"14"13"-129,18 2-258,10 0-3096,26 9-387,15-6-129,28 10-258,25-7-258,26 6-129,27-1-258,58 2 0,-19 2-258,14 0 258,5 4-258,0 1 258,-5-1-258,-9 0 129,-25-2-129,-56-2 258,13-4 0,-29-3-129,-18-3 129,-29-2-258,-22-1 0,-24-2 129,-7 0 0,-41 0-258,38 0 0,-38 0-258,0 0 0,0 0-516,0 0-3741,-48 5-903,12-1-516,-5-1-387</inkml:trace>
  <inkml:trace contextRef="#ctx0" brushRef="#br0" timeOffset="84935.8581">15160 12334 774,'-3'-12'2193,"3"0"0,0 12 387,0-14-258,0 14-129,0 0-258,0 0-258,3-17-129,-3 17-129,0 0-516,12 1-129,-12-1-129,8 13-129,-3-1 129,3 8-387,-2 2 0,0 4-129,0 3 0,0 5 0,-3-4 0,-1 0-129,-1-2 0,-1-5 0,0-5 129,-1-3-129,1-15 0,-5 16 0,5-16 0,0 0 0,0 0 0,-8 11 0,8-11-129,0 0 129,0 0 0,0 0 0,0 0 0,0 0 0,0-11 0,0 11 0,1-17 0,4 3 129,0-1-129,-1 0 0,3-2 0,3-1 0,1 0 0,4-2 0,3-1 0,0 1 0,3 0 0,-1 4 0,2-1 0,1 3 129,-4 6-258,-3 3 258,-1 3 0,-2 2-258,-3 8 129,-10-8-129,14 24 129,-8-10 0,1 2 0,1 0 0,0 0 0,2-3 0,0 3 0,0 0 129,0 1-129,0 2 0,-3 2 0,-2 1 0,-2 3 0,-1 3 0,-2-2-129,0-1 129,0-3 0,0-5-129,0 0 129,-1-5 0,1-12-129,0 14 129,0-14 0,0 0-129,0 12 0,0-12-645,0 0-3483,0 0-258,0 0-258,0 0-387</inkml:trace>
  <inkml:trace contextRef="#ctx0" brushRef="#br0" timeOffset="86062.9224">20501 10548 1806,'16'-12'774,"-16"12"-387,11 0-258,-1 0 129,1 0 258,6 0 258,6 0 129,8 0 0,9 0 387,13 3 258,10-3 129,22 7-129,12-7 0,20 8-258,11-7-129,23 7-129,12-6-129,19 6-387,10-1-129,5 2-258,4 2 0,1 0-129,-1 2 129,-12-1 0,-9 4-129,-11-3 0,-18-1 129,-12 0-258,-18-1 387,-12-4 0,-14-2-258,-8-2 129,-17-3 258,-8 2 0,-13-2 0,-2 0 258,-17-5-258,-2 4 0,-14-5 0,-1 5-129,-13 1 0,9-4-129,-9 4 0,0 0 0,0 0-129,0 0 0,0 0 0,0 0 0,0 0 0,0 0 0,0 0 0,1-13-129,-1 13 129,-5-6 0,5 6-258,-10-9 0,10 9-258,-10-7-258,10 7-645,0 0-387,0 0-1419,-7 0-1548,7 0-129,0 0 0</inkml:trace>
  <inkml:trace contextRef="#ctx0" brushRef="#br0" timeOffset="90971.2032">20372 12771 5289,'11'-42'5160,"-9"25"-258,2 6-258,-6-3-2580,2 14-645,0 0-258,-8 27-387,-5 13-258,1 19 0,-5 21-258,-1 22 0,-4 21 0,3 17 129,3 6-258,7-4 129,8-9-129,6-15-129,12-15 0,11-25 0,7-23 0,5-17-258,2-16-258,-3-19-903,1-3-3354,-10-13-129,0-9-387,-12-9-387</inkml:trace>
  <inkml:trace contextRef="#ctx0" brushRef="#br0" timeOffset="91435.2298">20878 12760 9030,'18'-19'5160,"-18"19"-387,10 17-129,0 12-3354,-10 2-774,3 8 0,-2 2-258,0 1-129,0-4-129,0-9-129,2-10 129,0-7 0,-3-12 0,0 0 0,14-21-129,-6-7 129,1-12 129,3-4-129,0-2 129,4 1 0,2 3 0,2 6 0,2 12 129,0 13 0,0 11-129,-1 18 129,-2 9-129,-1 7 0,-3 7-129,-4 2 0,-1 1-387,-6-5-129,6 3-3999,-10-8-387,0 5-258,-1-4-387</inkml:trace>
  <inkml:trace contextRef="#ctx0" brushRef="#br0" timeOffset="91835.2527">20678 13711 8385,'2'10'5031,"4"11"0,-3 6-516,7 17-3096,-10-1-645,0 8-387,0 2-387,-4 0-516,2 2-645,-11-15-2967,8-2-774,0-16-129,5-10-387</inkml:trace>
  <inkml:trace contextRef="#ctx0" brushRef="#br0" timeOffset="92115.2687">20898 13791 8514,'30'-61'5289,"-21"47"-516,-9 14-258,0 0-3225,-4 9-645,-3 8-258,-3 5-129,-2 2-258,0 4 129,-3 0-129,0-1 129,0-3-129,4-4 129,0-1-129,3-4 0,7-2 129,1 0-129,0-13-129,14 16 129,1-8-258,4 0 0,0-4-645,11 7-2967,-9-10-903,4 1-129,-2-2-387</inkml:trace>
  <inkml:trace contextRef="#ctx0" brushRef="#br0" timeOffset="92287.2785">21151 13851 9933,'31'-7'5160,"-12"0"-774,4 7-516,4-7-3870,0-3-3096,5 0-1290,-4 3-516,-2 1-258</inkml:trace>
  <inkml:trace contextRef="#ctx0" brushRef="#br0" timeOffset="92451.2879">21470 13723 10836,'0'0'5289,"7"17"-387,-4 9 129,-3-1-4257,2 9-258,3 3-387,-2 1-387,4 3-516,-6-10-4128,7-3 129,-2-12-645,4-5-387</inkml:trace>
  <inkml:trace contextRef="#ctx0" brushRef="#br0" timeOffset="92667.3003">21711 13413 10707,'26'25'5418,"-9"13"-258,0 1 0,7 5-4515,-5 8-129,1 7 0,-8 1-129,-10 3-387,-3 3-258,-19-5-774,-2 3-3612,-18-6-387,-4 0-258,-6-9-645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9T17:53:04.13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12428 5725 3870,'10'-62'5418,"7"31"-258,4-1-258,16 3-3870,6-5-258,18 5 129,13-5-387,25 4 0,18-5-129,24-2-129,27-6 0,25-3 0,26-8 129,25-1-258,25 2 129,13 3-129,15 8 129,15 8 0,4 15 0,8 19 0,-7 16-129,0 24 0,-9 19-129,-5 20 0,-10 18 129,-11 26-129,-12 18 0,-15 17-129,-12 22 258,-17 15 0,-16 19 0,-20 16 0,-19 13 0,-19 14 0,-21 9 129,-18 13-129,-24 7 0,-12 7 0,-21 6 0,-15 4 0,-16 2 0,-15-3 129,-10-4-258,-17-6 129,-15-13 0,-17-1 0,-16-14 0,-16-10 0,-22-8-129,-21-7-129,-22-11 0,-29-10 0,-23-9 0,-28-14 0,-25-12 129,-27-10-129,-21-17 129,-17-15 258,-22-14-129,-12-7 0,-11-15 0,-5-12 129,-5-14-258,-4-14 129,-7-12-129,-4-14 129,3-15-258,4-18 129,6-12 0,5-21-129,11-16 129,10-17-129,17-16 0,17-19-129,17-18 258,22-15-129,16-15 0,26-13 0,22-19 0,26-13 129,19-11-129,26-12-129,21-13 258,21-7-129,20-6 0,18-3 0,14-2 0,16-4 0,21-5 129,9 1-129,24 5 129,16 0-258,17-3 258,15 3 0,15-1-129,18 4 129,12 3-258,10 0 0,10-2 258,10 2-129,11 6-129,8 5-129,5 8 258,2 12 0,4 14-129,3 13 129,1 21 0,-6 18-129,-6 14 258,-2 12 0,-8 19-129,-6 10-129,-3 17-258,-16-1-2322,0 24-2064,-13 3-129,-6 14-516,-11 1 388</inkml:trace>
  <inkml:trace contextRef="#ctx0" brushRef="#br0" timeOffset="688.0394">17525 3617 7998,'9'0'4515,"-9"12"-129,-7 12-387,-12 13-4128,-3 12 0,-6 19 0,-7 17 0,-10 19 0,-11 14 129,-9 20 129,-10 15-258,-8 22 129,-10 13 129,-14 17 0,-4 16 129,-12 13 258,-3 18-258,-10 15 258,-3 15-258,-10 6 258,-3 17-387,-6 10 129,-4 11-258,-6 11 129,-4 5-129,3 8 258,0 0-129,0-6 129,6 1 129,5-12 129,5-7-129,2-11-129,5-10 129,4-18-129,4-8 129,4-12 0,3-14-129,4-13 0,6-13 0,10-17-258,10-17 129,9-20 0,7-15-129,11-18-129,15-17 129,10-21-258,9-18-258,13-15-387,0-27-2322,15-7-1806,4-19-387,8-16-129,0 0-516</inkml:trace>
  <inkml:trace contextRef="#ctx0" brushRef="#br0" timeOffset="1628.093">16609 9650 3354,'27'-54'3999,"-15"22"-129,6 12-387,2-2-3483,-6 1-258,2 6 0,-3 3 129,-1 2 0,-5 3 387,2 3 258,-9 4 387,11-10 258,-11 10 129,5-11 129,-5-2 0,0 13-129,-10-12-129,1 11-258,-11-1-129,-7 4-387,-9 7-258,-5 9-129,-5 10 0,-4 9 0,1 8-129,2 5 129,5 5 0,8 0 129,12-1-258,6-1 129,9-4 0,7-7 0,11-6 0,10-2 129,11-5-129,5-3 129,6-3 258,6 0-129,1 0 129,0 2-129,-2 2 129,-6-3-258,-6 3 258,-9 5-258,-9 3-258,-6-3 258,-9 2-129,-3 0 0,-5-5 129,-5-1-129,-4-6 129,-4-2-129,-8-6 0,-4-2 129,-8-5-129,-10-2 0,-4-2 0,-7-3 0,-4 0 129,-2 0-129,3-4 0,4-3-129,9 3-129,8-6-516,14 11-2580,5-1-1548,13 1-258,9-1-516,0 12-258</inkml:trace>
  <inkml:trace contextRef="#ctx0" brushRef="#br0" timeOffset="2424.1387">12637 13359 3999,'-12'0'5160,"12"0"0,-8 0-1032,8 0-1032,0 0-1032,-9 4-645,9-4-516,0 14-258,0-2-129,0 0 0,-3 5-129,-7 7-129,-2 9 0,-9 4-129,-3 8 129,-3 7-129,-5 6 0,0 3 0,0 4-129,1-4 0,2-6-129,4-1 129,1-2-129,4-10 258,2-1-258,-1-10 129,6-6 0,-1-5-129,5-7 129,9-13-129,-10 10 129,10-10-258,-2-7-258,2 7-387,0-22-3225,8 10-1161,-4-2-129,1 3-516</inkml:trace>
  <inkml:trace contextRef="#ctx0" brushRef="#br0" timeOffset="6352.3633">10655 5482 6708,'-10'-15'5031,"10"15"-516,-11-9-129,1 6-3741,10 3-258,-17 15 258,10 9-258,-3 9 0,0 9-258,1 9 258,2 12-258,1 3 0,3 6 0,3 2-129,0 1 258,7-7-129,8-3 129,4-7-129,5-4 0,5-8 0,5-6 129,5-8-129,2-7 0,3-11-129,-1-5 129,0-9-129,0-6-129,-1-16 0,-1-7 129,-1-7 0,1-11 0,1-3-129,-4-5 129,-1-7 0,-4-5 129,-4-5 0,-5-6-129,-8-8 129,-1 0 0,-8 1 0,-3 4 129,-4 6-129,0 6 129,-4 11-129,-2 14 129,-2 11-129,0 9-129,2 7 0,-2 3-387,8 14-645,-15 0-3870,15 7 0,-4 4-516,4 11-387</inkml:trace>
  <inkml:trace contextRef="#ctx0" brushRef="#br0" timeOffset="11436.6541">16363 6278 3999,'60'2'5031,"-4"-4"-516,19-4 0,15-12-3354,34 10-129,21-11-516,24 3 0,16 1-387,5 5-129,4 3-129,-8 2 0,-6 7-129,-24 3-645,-19 12-387,-34-7-387,-24 13 0,-34-10-516,-23 7-1935,-27-1-645,-29 0 645</inkml:trace>
  <inkml:trace contextRef="#ctx0" brushRef="#br0" timeOffset="11767.6731">15899 7263 6063,'-39'69'5160,"65"-50"-387,35-10-516,26-9-3999,33 0-129,29 0 0,27-4 0,21-2 129,16 1-258,13-1 129,7 5 0,7-1-129,-7 2 0,-12 6 0,-17 4-129,-25 4-129,-30-3-258,-32 7-516,-38-10-1677,-36 9-1806,-34-1-258,-30-3-129</inkml:trace>
  <inkml:trace contextRef="#ctx0" brushRef="#br0" timeOffset="12104.6923">15575 8370 6450,'-45'94'5547,"77"-64"-516,44-9-387,40-5-3225,42-7-1290,39 3 0,31-7 0,25 0-129,22 2 129,12 1-129,5 4 0,-3 0 0,-13 4 0,-17 3-129,-23 1 0,-27 2-129,-35-1-129,-36 4-387,-43-9-516,-31 14-1290,-41-10-2064,-36 1-129,-37 3-387</inkml:trace>
  <inkml:trace contextRef="#ctx0" brushRef="#br0" timeOffset="12463.7129">15028 9968 8385,'-148'106'5676,"130"-70"-387,34-16-516,46-18-3612,48-2-1161,79 0 0,11-5-129,33-7 129,28 3 0,20 1 0,14 5 129,5 3-129,-10 4 258,-46 7-258,8 3 0,-27 2 0,-35 1 0,-38 0 0,-38-1-387,-40-3 0,-39 3-516,-35-16-645,-34 20-3096,-35-8 0,-29 4-645,-24-2 0</inkml:trace>
  <inkml:trace contextRef="#ctx0" brushRef="#br0" timeOffset="12779.731">14748 11082 8256,'-165'140'5160,"127"-85"-129,34-9-516,38-10-4128,41-10-387,37-4 258,38-8 0,32-5 129,31-4 129,24 0-258,15-2 0,3 2 0,-4 1-129,-4 0 0,-23 2-129,-22 2 0,-34 3-129,-30 0 0,-37 5-258,-35-7-774,-31 8-3225,-41 1-516,-43 5-258,-38-1-258</inkml:trace>
  <inkml:trace contextRef="#ctx0" brushRef="#br0" timeOffset="13088.7486">13765 12497 8385,'-154'108'5547,"124"-65"-516,32-7-258,36-15-3612,41 0-516,34-12 0,36-1-129,23-5-129,24-2 0,14-1-258,4 3-129,-5 5-129,-13 5 0,-21 7-129,-23 2 0,-31 3-129,-32 1-258,-27 6-774,-40-13-2451,-20 3-1032,-22-5-387,-30-3-258</inkml:trace>
  <inkml:trace contextRef="#ctx0" brushRef="#br0" timeOffset="13412.7672">13359 13286 10836,'93'20'5289,"-11"-20"-258,21-12-258,20-4-4644,18 1 0,12-3-129,6 5-129,0 3 129,-9 4 0,-10 6-258,-16 0 0,-15 1-258,-20 4-258,-13 3 0,-19-6-1161,-9 5-2838,-16-2-129,-8 0-516,-4-3 129</inkml:trace>
  <inkml:trace contextRef="#ctx0" brushRef="#br0" timeOffset="14364.8216">18844 9761 4128,'18'-23'5031,"-10"10"-129,4 2-387,-7-6-2580,8 14-516,-13 3-516,20-7-258,-20 7-258,14 12-258,-8 0 0,-3 3 129,-3 2-258,-2 1 258,-8-1-258,1-1 129,-4-4-129,-3-3 129,1-6-129,1-3 0,1 0 129,4-11-129,4-3 129,5-2-129,0-1 0,10 0 0,2 0 129,3 5-258,0 1 129,2 5 0,-4 5 0,-3 1 0,-10 0-129,7 13-129,-7 4-903,-6-3-3225,-1 3-387,-4-2-258,3 3-387</inkml:trace>
  <inkml:trace contextRef="#ctx0" brushRef="#br0" timeOffset="15124.865">18854 9755 3225,'0'0'3999,"0"0"-387,0 0-1677,0 0-387,0 0-516,0 0-516,0 0 129,0 0-129,0 0 129,8 0 129,-8 0-129,0 0 0,0 0-129,-4 2 0,4-2-129,-9 0-129,9 0 0,0 0 0,-8-10-129,8 10-129,0 0-387,0-19-516,0 19-3225,0 0-387,8 0-258,-8 0-258</inkml:trace>
  <inkml:trace contextRef="#ctx0" brushRef="#br0" timeOffset="18420.0536">21585 3563 1161,'7'-29'2838,"0"17"387,-7-12-258,3 14 0,-3-16-387,0 26-258,-3-17-387,3 25-774,-3 7-258,3 26-387,0 13-129,0 21-258,2 19 0,2 23 0,3 13 0,1 7 0,2 2 129,1-3-258,1-9 0,-1-11 0,-1-13 0,-1-19 0,-2-16 0,-6-18-516,4-4-1548,-5-21-2322,-5-14-516,5-11-129,-10-13-387</inkml:trace>
  <inkml:trace contextRef="#ctx0" brushRef="#br0" timeOffset="19004.087">22381 3889 1,'43'-41'4772,"-33"24"259,-9 3-516,-1 14-1806,-18-12-903,6 13-387,-18 2-516,3 11-387,-12 5 129,-2 9-516,-7 4 129,0 9-258,0 3 129,3 1-129,6 1 0,11-1 0,11-4 0,16-5 129,12-7-129,17-8 129,13-1-129,9-6 129,10 1-129,4-1 129,0-2 0,-1 8-129,-8-2 129,-10 7-129,-10 3 129,-13 1 129,-17-1-258,-12 5 129,-18-4 0,-12 0 258,-10-6-258,-6 0-129,-7-8 0,-1-3-129,0-7 129,5-5-516,11 0-645,4-12-3741,19-5 129,12-8-516,16-4-258</inkml:trace>
  <inkml:trace contextRef="#ctx0" brushRef="#br0" timeOffset="19276.1024">22768 3706 9030,'1'-39'5160,"-1"39"0,12 12-1419,0 36-3096,0 20-258,4 24 129,-2 12-258,2 12 0,1 5-129,-4 0-258,-1-7 0,-2-17-129,1-7-645,-11-28-2451,8-8-1548,-5-18-387,3-12-258</inkml:trace>
  <inkml:trace contextRef="#ctx0" brushRef="#br0" timeOffset="19740.129">21416 5482 9030,'-8'-32'5160,"30"18"0,22-10-645,29 7-3999,29 1 0,37 3-258,29-7 129,26 3-258,14 3-129,6 1 0,-11 4-129,-20-1-645,-23 10-1677,-42 0-2322,-42 0-387,-46 0-387,-30 0-129</inkml:trace>
  <inkml:trace contextRef="#ctx0" brushRef="#br0" timeOffset="20020.1451">21953 5650 7482,'8'5'5418,"2"15"-516,-3 12-129,-2 22-3870,-1 10-387,1 16 129,-4 7-387,1 7-129,-2 2 0,1-9 0,2-13 0,1-13-129,2-13-258,-2-22-1032,7-6-3354,-11-20-258,16 0-387,-9-23-387</inkml:trace>
  <inkml:trace contextRef="#ctx0" brushRef="#br0" timeOffset="20356.1643">22343 5685 9159,'-5'35'5289,"-4"3"-258,3 22-387,-1 6-4128,7 14-129,5 2 0,6 2-129,7-11 0,7-8-129,5-14 0,3-17-129,4-11 129,0-12-129,2-11 0,2-8 0,-4-13 129,-2-8 0,-2-10-129,-4-2 0,-5-8 0,-4 1 0,-5-4-129,-4-5 0,-3 1-387,-8-7-258,2 18-2064,-2-6-2064,-3 7-258,-2 3-516,2 14 0</inkml:trace>
  <inkml:trace contextRef="#ctx0" brushRef="#br0" timeOffset="20584.1773">23063 5668 9804,'0'0'5547,"0"0"-387,11 36-129,-11 8-4515,11 19-129,2 17-129,5 11 0,-1 11-258,0 5 0,-1-3-129,-4-10-258,1-2-645,-13-20-3999,4-9 0,-4-14-516,0-14-387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9T17:56:53.44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19888 945 5676,'0'0'5289,"0"0"0,0 0-387,0 0-2322,0 0-903,-16-51-645,16 51-387,0 0 0,-43-32-387,43 32-516,-42-13 387,42 13 0,-60-7 0,22 6 0,-8 1 0,-7 0 0,-7 0 0,-10 3 0,-12 6 0,-11 8-129,-14 2 0,-12 6 387,-10 8-129,-15 9 0,-9 8 0,-9 7 258,-12 12-387,0 10 0,-2 12 129,-2 9-129,2 7-258,5 15 258,6 2-258,10 11 258,11-7 0,13 5-129,14-1 0,19 3-258,16-5 258,17 0 0,21-3-129,16-3 0,24 2 0,13-1 258,24-5-258,18-5 129,18 0 0,15-8-387,15-2 387,17-7-129,14-8 0,9-7 0,14-5 129,13-10-129,9-7 0,15-9 0,12-7 129,10-9-129,10-6 129,11-10 0,5-5 0,6-7 0,8-4 0,-2-4 0,2-11 0,-5-5 129,-5-7 0,-4-6-129,-8-8 129,-10-6-258,-10-8 258,-13-5-129,-14-7 129,-13-6-258,-17-7 129,-14-1-129,-17-12 0,-17-4 0,-19-2 0,-21-5 0,-17-3 0,-16 1 0,-18-9 129,-14-2-129,-17-4 129,-14 2 0,-11-3 129,-13 2 129,-10-1-258,-5-3 258,-11 5-129,-10-2 258,-4 9-129,-7-4 129,-4 1-258,-5-2-258,-9 9 645,-6 4-387,-2 11 387,-3 6-516,-5 10 129,-2 11 0,0 9 0,-2 7 0,2 10-387,3 2 129,4 7-129,3 3 129,11 1 129,3 5-129,7 0 129,5 0-258,11 5 258,8 2-258,7 7 129,4 3 0,10 1-258,5 2-774,21 7-3999,-3 6 258,39-15-903,-50 36 645</inkml:trace>
  <inkml:trace contextRef="#ctx0" brushRef="#br0" timeOffset="20247.1581">17868 1734 4902,'21'-66'4515,"-21"66"0,17-78-645,-17 78-774,7-76-903,-7 76-258,-3-68-774,3 68-258,-19-53-258,19 53-129,0 0-258,-51-3 0,29 25 129,-4 20-258,2 17 258,-2 15-387,3 21 0,2 7-129,5 12 129,4-1-129,6-1-258,4-8 258,2-7-258,7-5 258,0-14-129,3-13 129,-4-10-258,2-11 387,-4-10-129,-1-8 0,-3-26-387,2 17-1161,-5-27-2967,0-6 0,-7-18-387,5 5-258</inkml:trace>
  <inkml:trace contextRef="#ctx0" brushRef="#br0" timeOffset="20631.1801">17551 2138 13287,'0'0'5160,"10"-3"-516,7 2-129,9 2-3870,5 6-387,6-2 0,3-1-645,0-4-258,3-4-387,-8-12-258,3-1-258,-11-17 387,2-3-258,-9-8 516,1-1 516,-6 2 387,-3-2 645,2 13 387,-9 1 258,4 20-129,-9 12 129,0 0-387,0 31 0,-3 11-258,-4 10-258,3 9-129,-3 4-129,2 4-129,2-5 0,1-5 0,2-5-516,0-22-1290,5 0-2838,0-18-129,7-4-387,-1-12-645</inkml:trace>
  <inkml:trace contextRef="#ctx0" brushRef="#br0" timeOffset="20931.1972">18158 2017 8901,'-10'18'5031,"3"12"-387,-1-1-387,7 5-1677,0-5-2064,4 1-129,7-5-129,3-7-129,3-9-258,1-6 129,1-3 0,-1-3 0,-1-9 0,-4-7-129,-4-8 258,-4-3-258,-4-5 129,-1-1 0,-10 2 0,-3 2 0,-2 7 0,-3 6-129,3 13-258,-4-2-1290,7 15-2709,2 3 0,7 7-645,1-2-129</inkml:trace>
  <inkml:trace contextRef="#ctx0" brushRef="#br0" timeOffset="21219.2137">18323 2077 9546,'13'36'4644,"-8"-16"-129,5 2-387,-6-3-3483,13 1 0,-4-9 0,5-3-387,-5-3-129,2-5 0,-2-1-129,-2-7 129,-4-7-129,-1-2 129,-6-5-129,0-2 129,0-2-129,-4-2-129,-2 3-129,-4-4-129,0 8-516,-8-5-645,8 15-2838,-5 0 129,3 8-645,-1-4 0</inkml:trace>
  <inkml:trace contextRef="#ctx0" brushRef="#br0" timeOffset="21460.2275">18560 2106 10449,'26'42'5160,"-14"-23"-645,-12-19 0,12 14-3354,-12-14-516,0 0-258,0 0-129,0-14 0,-3-6-129,2-6 0,1-6 0,0-2-129,6-4 129,5-3-645,10 4-3870,-4-3 0,7 13-645,-2 3-387</inkml:trace>
  <inkml:trace contextRef="#ctx0" brushRef="#br0" timeOffset="27063.548">19096 2254 2193,'7'-1'3483,"5"-8"774,-12 9-1032,8-2-903,2 4-258,-10-2-129,0 0-129,0 0 129,0 0-516,0 12-516,1 2-129,-1-3-387,-3 8 0,-1 3-387,-2 1-387,1 9-516,-10-6-3999,5 6 129,-6-7-516,3 4-258</inkml:trace>
  <inkml:trace contextRef="#ctx0" brushRef="#br0" timeOffset="27543.5754">19706 1872 4128,'10'-12'4902,"0"3"-129,-10 9-516,4-16-1677,-4 16-903,0-17-129,0 17-258,-13-17-516,5 10-129,-10 5-129,1 2-129,-6 10 0,-2 16-258,-2 10-129,1 7 0,0 7-129,6 4 0,2-5 129,10 1-129,6-8 0,4-13 0,13-9-258,3-15-258,10-2-903,-7-16-2967,10-3-258,-7-17 0,2-5-774</inkml:trace>
  <inkml:trace contextRef="#ctx0" brushRef="#br0" timeOffset="27731.5862">19742 1458 10062,'2'-66'5160,"-2"1"-774,0 65 258,-3 51-1935,-4 8-1677,7 16-258,0 14-903,1 12 258,3 6-258,0-3 0,4-10-645,-4-24-516,12-7-3612,-10-22 129,6-10-516,-4-22-129</inkml:trace>
  <inkml:trace contextRef="#ctx0" brushRef="#br0" timeOffset="28031.6034">19902 1907 10320,'-14'-9'5031,"8"21"-516,-3 6-129,6 10-3612,1 4-258,2 1-387,6-2 0,3-3 0,4-4-129,0-5 129,1-8-129,1-6 0,-2-5 0,-2-6 0,-2-13 129,-4-3-129,-2-6 129,-3-1 0,-3-1-129,-5-2 258,-4 3-258,-3 3 129,1 9-516,-4-1-1290,8 10-2967,-1-4 129,11 12-645,0 0-258</inkml:trace>
  <inkml:trace contextRef="#ctx0" brushRef="#br0" timeOffset="28294.6184">20025 1892 8643,'19'45'4773,"-12"-17"-258,-3-1-129,7 4-3354,-5-11-387,4 0 129,0-8-516,4-7 0,-3-3-129,2-2 0,-1-9 0,-1-4 0,-3-7-129,-1-1 0,-3-4 129,-2-1 0,-2-3-258,0 6 258,-6 2-387,-1 3 129,1 8-1419,-8 2-2709,4 8-258,-5 0-516,3 8-387</inkml:trace>
  <inkml:trace contextRef="#ctx0" brushRef="#br0" timeOffset="28595.6356">20275 1923 9159,'17'34'4644,"-11"-10"-516,-3-8-645,3 6-2967,-5-6 0,0 0-129,-1-16 129,0 13 0,0-13 0,-8-8 129,4-10-129,4-6 0,0-3-129,0-3-129,4 1-258,4 2-129,5 5-1032,-3-2-3483,5 12 129,-3 4-516,2 8-258</inkml:trace>
  <inkml:trace contextRef="#ctx0" brushRef="#br0" timeOffset="28963.6567">20582 1835 9546,'-14'-4'5160,"4"8"-258,3 23-387,-3-3-2967,7 8-1032,2 4-129,1-1-387,7-3 129,3-2-258,4-11 129,4-9-129,3-9 0,-3-5-129,1-13-129,-2-9 129,-3-3-129,-5-6 129,-4 0-258,-5 1 258,-9 3 0,-6 9 258,-2 9-516,-9 4-1677,6 9-1677,0 0-774,6 15-129,7-3-387</inkml:trace>
  <inkml:trace contextRef="#ctx0" brushRef="#br0" timeOffset="29167.6683">20771 1804 11739,'7'5'5031,"-4"24"-387,-3 10 0,4 12-4257,-4 15-258,0 8 0,0 4-258,-2-1-516,0-2 129,-5-20-774,7 1-1548,-6-25-2193,2-7 129,4-24-774,-10 0 516</inkml:trace>
  <inkml:trace contextRef="#ctx0" brushRef="#br0" timeOffset="29363.6795">20796 1910 11094,'26'-50'5160,"-10"47"-258,-6 3-258,6 10-3999,-5 6-129,0 6-258,-5 3 0,-6 8-258,-4 2-129,-10 1-258,-1 0-1032,-8-12-3225,6 0-129,-1-16-129,9-5-774</inkml:trace>
  <inkml:trace contextRef="#ctx0" brushRef="#br0" timeOffset="29551.6903">20935 1499 11739,'4'-65'5160,"-14"91"-387,5 18 0,-10 16-4257,12 8 129,-1 9-387,3 6-258,-2 0-516,-1-4-129,4-6-3483,-2-18-774,2-7-258,-6-18 0</inkml:trace>
  <inkml:trace contextRef="#ctx0" brushRef="#br0" timeOffset="30847.7644">21126 1858 7611,'6'-20'5160,"-6"20"-258,0 0-258,-6 4-2967,-9 11-387,3 11-516,-6 1-258,1 8-387,3 2 0,2 4 0,4-1 0,8-5 0,0-10-129,11-10 0,7-5-129,3-10 0,3 0-258,-2-15-258,6-7-258,-7-16-516,5-1-129,-13-13 129,6-6 258,-12-11 645,-1 3 516,-5 0 645,-4 3 258,0 21 645,-10 7 0,13 35 0,-14 1-387,9 35-387,2 9-516,0 21-258,3 4-129,0 5 0,1-2-129,2-8 0,3-11-129,0-12 0,2-9-258,2-19-129,6-7 129,-3-9 0,5-8 0,-4-9 129,4 0 0,-4-1 258,-2 1 387,-3 4 129,-4 3 258,-5 12 0,8-14 129,-8 14 0,0 0-129,8 7 129,-8-7-258,6 12 0,-6-12-129,10 7 0,-10-7-129,13 3-129,-13-3 129,15-4-129,-12-7 0,0-2 0,-3 0 129,-2 0-258,-5-2 129,-2 2 0,-2 0 0,1-1 0,0 6-129,1 4 129,9 4-129,0 0 129,0 0-129,0 0 258,0 0-129,12 10 129,-3-3-129,1 5 258,-2 0-129,1 4 129,-2-1-129,0 0-129,-1 0 0,0-2 129,0 2-129,-3-5-129,-3-10 129,5 14 0,-5-14 0,0 0 0,0 0 0,9 5 0,-9-5 0,0 0 0,0 0 0,8-7 0,-8 7-129,6-13 258,-6 13-129,9-11 129,-9 11-129,8-11 0,-8 11 0,10-4 0,-10 4 0,10 4 0,-10-4-129,10 18 0,-10-18-129,11 17-258,-1-6-645,-10-11-2709,12 4-903,-12-4-387,13-3-516</inkml:trace>
  <inkml:trace contextRef="#ctx0" brushRef="#br0" timeOffset="31231.7864">21632 2060 5160,'0'0'5547,"0"0"-645,0 0 0,0 15-1419,-6-8-2193,2 9-516,-5-4-387,5 4-129,-1 0-129,3 0 0,2-4-129,0-12 0,9 16 0,0-15-129,4-1 129,-1-7 0,3-9-129,0-8 129,-2-6-129,-2-11 258,-4-7-129,-2-12 0,-3 0 129,-2-6 258,-2 4 0,-4 3 0,0 13 129,1 13-129,0 11 0,5 22 0,-2 17 0,2 19-258,0 24 0,0 13 0,0 4-258,1 6 0,-1 1-387,0-17-1161,0 0-3612,-1-17-258,1-14-387,-4-12-387</inkml:trace>
  <inkml:trace contextRef="#ctx0" brushRef="#br0" timeOffset="39075.2349">17518 3244 8514,'7'-13'4773,"-7"13"-258,8 15-258,2 10-3483,-5 4-516,5 6 0,-2 4-129,1 0-129,-2-1-258,-3-8 129,-1-6 0,-3-9 0,0-15 0,-5 0 0,-1-10 129,1-12 0,0-7 129,2-7 0,3-2-129,3 0 129,2 0 129,7 4-129,-1 8 129,4 11-129,0 6 129,0 10 0,-2 14 129,0 11-258,-2 9 0,-1 5-129,-2 7-129,-1-2-387,0 4-258,-7-18-1161,7 8-2193,-6-14-516,4-3-129,-5-22-258</inkml:trace>
  <inkml:trace contextRef="#ctx0" brushRef="#br0" timeOffset="39440.2558">17837 3296 5289,'6'25'4902,"-1"-1"-258,-3-2-387,6 14-2451,-1-9-774,8 6-258,-2-7-516,4-1-129,0-8-129,0-5-129,0-12 129,-2 0-129,0-14 129,-3-9 0,-4-2 0,-3-8 129,-4-2 0,-1 0 0,-3 2 0,-6 4 129,-4 4-129,-3 6 0,0 7-129,-3 7-129,2 6-516,-4 1-2451,7 13-1161,2-3-387,8 9-516,2-6 258</inkml:trace>
  <inkml:trace contextRef="#ctx0" brushRef="#br0" timeOffset="39604.2652">18213 3445 10320,'11'-3'5031,"-11"3"-516,0-18-903,0 18-7740,0-12-387,0 12-258,0 0-516</inkml:trace>
  <inkml:trace contextRef="#ctx0" brushRef="#br0" timeOffset="40007.2883">18499 3212 11481,'-6'-19'5289,"-14"22"-645,14 15 0,-3 5-4386,5 6 0,4 1-258,0 6 0,9-4-129,3 0 0,4-8 0,1-8-129,2-7 0,-3-9-129,0 0 129,-5-14-129,-1-3 0,-5-8 129,-4-4 129,-1-5-129,-8 4 258,-5 1-129,-5 4 129,-2 0-129,-1 10-129,-2-2-516,8 17-3096,1-2-516,14 2-387,0 0-129</inkml:trace>
  <inkml:trace contextRef="#ctx0" brushRef="#br0" timeOffset="40247.3021">18726 2980 9546,'4'-41'5289,"-4"41"-774,-16-17 0,10 25-3096,-4 12-645,1 17-387,2 14-129,0 9-258,4 13 0,3 7-129,0 3 0,3-4-645,4-3 0,-2-17-774,6 0-3096,-5-18-258,0-10-387,-2-18-129</inkml:trace>
  <inkml:trace contextRef="#ctx0" brushRef="#br0" timeOffset="40416.3117">18594 3350 8643,'19'-33'5160,"2"21"-774,4-5 0,6 2-4515,4 5-3741,-10 0-516,-3 6-387,-6-1-516</inkml:trace>
  <inkml:trace contextRef="#ctx0" brushRef="#br0" timeOffset="41939.3988">17585 3464 9288,'-9'-30'5031,"9"30"-129,12-32-387,13 22-2967,13-10-774,14 3-129,9-4-258,12 0-129,3 2-129,7-2-129,-4 2 0,-4-1-129,-12 5 0,-8 4 0,-13 3 129,-15 5 0,-12 2-129,-15 1 129,-6 9-129,-18 7-258,-6 6 0,-9 2-258,-2 13 0,-6-3-258,5 9 258,1-4 258,8 0 0,4-9 387,8-2 387,11-10 129,10-18 258,16 0 0,16-15-129,23-9 0,18-13-129,13 1-258,13-7 0,4 4-258,-1 1 0,-7 6 0,-15 10 0,-19 7 0,-24 12-129,-18 3 0,-19 8 129,-13 8-129,-15 6-129,-10 3 129,-2 6-258,-6-4-258,6 13-903,-2-16-2838,17 7-387,4-15-387,16 1-258</inkml:trace>
  <inkml:trace contextRef="#ctx0" brushRef="#br0" timeOffset="42503.431">19192 2884 7482,'-17'-50'5031,"9"29"-258,8 21-129,0 0-3483,-5 29-129,5 17-258,4 15-387,1 10-129,1 7-129,-1 9-129,0-5-129,0-4-129,-4-13-387,2-11 0,-3-18 129,1-11-129,-1-25 129,0 0-129,0-15 258,1-15 129,4-8 0,4-3 258,3 0 0,4 2 129,2 7 0,2 6 0,3 14 0,-1 7 129,0 7-129,-3 12 129,-2 6-129,-3 5-129,-5 5 129,-6 3-129,-3-1 0,-3 1 0,-9-2-129,-3 1-387,-8-13-774,3 3-2967,-5-8-258,2-4-129,2-10-258</inkml:trace>
  <inkml:trace contextRef="#ctx0" brushRef="#br0" timeOffset="44095.5222">19485 3169 6321,'4'-14'5031,"-4"14"-258,0 0-258,0 26-2709,-4-5-1032,4 8-387,0 6-129,2 2-129,2 1-258,3-3 129,2-5 0,1-6 0,2-12-129,0-8 129,1-4 0,-2-15 0,2-7 0,-2-7 0,0-6 0,-2-3-129,0-2 258,-4 3-129,0 0 0,-3 7 387,-2 9-387,0 9 0,0 12 129,-10 0-129,7 18 0,-1 7 0,4 9 0,0 2-387,7 4 0,0-6 0,7 6-645,-4-19-774,7 4-2580,-2-14-387,3-3-258,-5-11 129</inkml:trace>
  <inkml:trace contextRef="#ctx0" brushRef="#br0" timeOffset="44291.5333">19788 2839 4257,'-17'-116'5031,"12"90"-129,5 26-516,-9 24-2193,5 14-516,8 30-516,0 12-645,2 11-516,6 12-516,-8-11-774,11 3-2580,-7-17-774,1-9-258,-4-16-774</inkml:trace>
  <inkml:trace contextRef="#ctx0" brushRef="#br0" timeOffset="44975.5725">19658 3139 8514,'-9'5'5031,"9"-5"-129,7 2-387,8-2-3870,3-2-387,4-3-129,4-3-129,-2-4 129,2-1-516,-3-6 129,-2-1-258,-5-8 129,-1-2 0,-7 1 387,-2-1 0,-1 6 0,-4 1 129,-1 23 258,0 0 0,0 9 387,0 27-258,0 15-129,1 10-129,4 6-258,0 6 0,1-2-258,4 3-903,-7-18-3354,7-6-387,-5-17-129,2-8-516</inkml:trace>
  <inkml:trace contextRef="#ctx0" brushRef="#br0" timeOffset="45790.619">19827 3212 7224,'-7'-14'4902,"7"14"-129,16-3-387,-1 0-3096,7 3-903,3 4-129,4 7 0,-6-4-129,1 8 0,-6-3 0,0 2-129,-1-2-129,-2-4 129,2-1-258,-1-7-129,4 0 0,-8-7-258,8-2 0,-10-11 129,0 5 129,-10-2 0,-6 3 258,-10 2 129,-9 4 129,-4 4 0,-4 3 0,1 1 0,7 1 0,8 3-258,17-4 0,0 0 0,11 5-129,15-5 129,10 0 0,-1 0 0,4 4 258,-3 4 129,-8 0 129,-2 4 129,-9-2 129,-2 5 0,-15-15 0,13 20 0,-13-20-129,0 0-129,8 5 0,-8-5-258,10-8 129,-2-5-258,-1-2 129,3 1 129,-2-3-258,-1 1 129,-2 3-129,-5 13 0,0 0 0,0 0 0,10 0 0,-9 18-129,1 5 129,1 3 0,2 3-129,3-1 129,0-3 0,3-3 0,0-4-129,3-8 129,0-8 0,3-2 0,-1-10-129,0-5 129,1-4-129,1-4 129,0-2-129,-3 3 129,0 1-129,1 1 0,-2 5-129,-1 4 258,-1 5-129,0 2 0,-1 4 129,2 7-129,-2 5 129,-1 2 0,-2 3-129,-2 3 258,-2 2-258,-4 0 129,0 3-387,-11-14-2193,6 8-1806,-7-7-645,4-1-129,0-6-258</inkml:trace>
  <inkml:trace contextRef="#ctx0" brushRef="#br0" timeOffset="47287.7046">20950 2696 6450,'1'-65'5289,"-2"42"-387,1 23-516,-10 12-2967,10 30-387,-2 11-387,2 16 258,0 9-774,5 5 0,0 5 0,1-4-129,2-10-258,-2-19-516,6-1-1290,-7-24-2967,0-10 0,-5-20 0,0 0-516</inkml:trace>
  <inkml:trace contextRef="#ctx0" brushRef="#br0" timeOffset="47902.7398">20809 3113 1677,'0'0'4386,"0"0"387,0 0-258,9-15-2322,0-16-1161,10 6-129,-1-15-387,7 1-129,-2-2-129,2 7 0,-4 2-258,-1 15 258,-3 8 129,-3 13 0,-7 18 129,-3 15 129,-1 9-129,-1 10-258,1 1 0,-1 1-129,-1-4 0,1-10-129,2-10-129,2-10-258,0-15 387,2-9-129,0-7 129,2-11 129,0-11-129,1-7 387,0-5-645,-1-1 258,0 3-258,-2 8 129,-2 8 129,-6 23 129,0 0-129,12 10-516,-6 20 516,1 5-645,9 11-516,-8-10-2451,12-2-1032,-1-10-516,5-9-129</inkml:trace>
  <inkml:trace contextRef="#ctx0" brushRef="#br0" timeOffset="48422.7696">21335 3085 2451,'-19'-51'4515,"5"38"516,-1 8-1161,6 15-1806,-8 2-645,10 16-645,0-5-258,7 7 0,0-7-387,5 1-258,5-12 258,5-5 0,-2-7 0,5 0 0,-3-6 129,0-5-129,0-5 0,-3-2 258,-1 1-387,-2 2 387,0 3-387,-9 12 387,11-5-258,-11 5-258,6 9 129,-4 6-258,1-1 258,-3 2-258,3-1 129,0-5-258,-3-10 129,11 5-258,-3-5 129,0-13-129,2-4 129,-3-12 0,2-4-129,-2-16 258,-2-12 0,-2-14 258,-3-4 0,0 5 516,-1 2-129,-1 10 258,-3 9 0,4 24 258,-5 19-258,6 30 0,0 21-129,7 17-258,1 11 0,4 7 258,1 2-387,0-3-387,2-2-387,-7-26-774,3-1-3225,-5-19-129,-3-8-645,-3-19-387</inkml:trace>
  <inkml:trace contextRef="#ctx0" brushRef="#br0" timeOffset="48579.7786">21412 2954 7482,'1'-37'5418,"11"17"-645,10 3 0,2-8-3999,8 4-645,7 2-645,-6-7-2967,5 10-1161,-6-5-258,1 2-516</inkml:trace>
  <inkml:trace contextRef="#ctx0" brushRef="#br0" timeOffset="48903.7971">21779 2501 8127,'0'29'5160,"-3"9"-387,1 18 0,-8 4-4386,5 8 516,0 3-387,0 2 0,3-6-387,-1-14-258,3-10 129,3-14-129,3-10-129,-6-19-516,18 0 258,-10-20-387,5-7-129,-3-14 387,5 2-129,-5-4 258,0 6-129,-2 10 645,0 9-129,-8 18 258,11 0 129,-4 18 516,-3 7-258,3 9-129,3 0-516,0-9-1419,4 2-2451,2-12-516,0-6-387,0-9 129</inkml:trace>
  <inkml:trace contextRef="#ctx0" brushRef="#br0" timeOffset="49546.834">22033 2931 3483,'1'-48'4644,"-6"31"258,5 17-258,-23-14-2580,18 28-645,-7 5-258,6 13-387,0-1-258,5 7 129,1-5-258,2-2-387,6-4 258,1-6-258,3-10 0,0-7-258,2-4 258,-3-12-258,2-5 129,-1-6 129,-2-3-258,-1 3 258,-2 3-129,0 2 0,-3 6 0,-4 12-129,0 0 387,0 0 258,5 6-129,-5 6 258,1 0-258,1 2 129,1-1 0,-3-13 0,10 13-258,-10-13-129,13 5 129,-13-5-129,16-3 0,-16 3-387,16-21 129,-8 4 0,2-4 129,-2 0-258,2 1 129,-2 3-129,2 2 387,-1 5 0,0 6 0,-9 4 0,11 10 0,-7 5 0,1 1 0,0-1 516,2 0-387,1-2-129,2-5-129,2-5 129,5-3 0,1-5-129,4-6 129,-1-6-516,1-6 387,-1 1 129,-4-3 129,-1 4-129,-5 4 258,-4 5 0,-7 12-129,0 0 0,0 0 129,7 9-258,-7 11 129,3 0-129,1 3-258,-1-6-516,8 12-3354,-8-12-387,-1 3-774,-4-9 0</inkml:trace>
  <inkml:trace contextRef="#ctx0" brushRef="#br0" timeOffset="50758.9033">20233 3629 8643,'-20'-5'5289,"13"10"-387,-1 9-387,8 15-3483,0 6-258,8 8-516,3 3 0,2 4-129,1-4-129,0-5 0,-4-10 129,0-8-129,-3-11 0,-7-12-129,0 0 129,4-12 0,-1-5-129,2 0 0,2-5 0,3 5 129,3 2 0,1 5 0,2 10 0,-3 3 0,-5 10 129,-3 3-129,-5 9-129,-4-1 0,-4 2-258,-6-5-129,1 3-129,-1-12 0,6 0 0,0-11 129,8-1-129,0 0 387,0 0 516,16-12 129,0-1 129,9 0 258,0-3-129,8-1-129,-1-7 129,5 3-387,-4-8-129,-2 0 0,-5-3-129,-6 3 0,-8 3 0,-7 3 0,-6 5 0,-10 6 129,-7 10-129,-3 6 0,-2 16 129,0 6-129,4 5 129,6 4-129,9 1 129,4-3-129,13-1 129,8-12-129,7-6 0,7-8 0,3-6 0,0-8 0,-1-7 0,-1-5 0,-3-2 0,-9 1-129,-6-1 129,-5 3 0,-8-1-129,-5 9 129,0 11-129,-15-11 129,0 11 129,0 8 0,1 9-129,3 2 129,4 4-129,6 1 0,2 0 129,9-6-129,6-2-129,2-7 129,3-5 0,0-4 129,-2-1-129,-1-11 0,-3-4 0,-5 0 129,-3-9-258,0 4 258,-4-4-258,0 4 129,-3 1-129,0 7 258,0 13-258,0 0 0,0 0 129,0 0 0,4 18 129,0-2-129,-1 5 258,2-5-258,0 1 129,-5-17-129,11 16 129,-11-16-129,15 0 0,-6-5-129,0-7 0,-1-1 129,3-4-129,-2 1 129,-1 0-129,0 2 129,-1 2-129,-7 12 258,15-12-258,-15 12 129,14 4 0,-6 2-516,8 13-1290,-6-10-2838,9 6-387,-3-8-387,6 0 0</inkml:trace>
  <inkml:trace contextRef="#ctx0" brushRef="#br0" timeOffset="50951.9143">21357 3690 8385,'-1'-44'5547,"-1"31"-516,2 13-258,0 0-3225,-6 22-903,6 13-258,7 11-129,2 11-258,0 13-258,-2-2-258,5 14-1032,-12-21-3225,7 0-258,-7-23-516,4-6-258</inkml:trace>
  <inkml:trace contextRef="#ctx0" brushRef="#br0" timeOffset="51171.9269">21357 3725 7353,'-4'-62'5547,"6"44"-516,12 11-129,-2 3-3612,7 11-516,0 7-387,-2 11-258,-4 4 0,-5 3-258,-6 4-129,-2-8-1032,-2 1-3225,-8-11-387,0-4-387,-1-14-387</inkml:trace>
  <inkml:trace contextRef="#ctx0" brushRef="#br0" timeOffset="52507.0032">21441 3705 6966,'20'-21'5160,"-10"21"-129,-10 0-903,14 29-2709,-12-10-645,3 8-258,-1-5-258,-1-1-129,4-1 129,0-8-258,1-5 0,1-7 0,-1-3 129,0-11-129,-1-3 0,-3-6 0,1-6 129,-2 1-129,-2 0 129,-1 1-129,2 5 0,-2 2 0,3 10 0,-3 10 0,9-3 0,-9 3 0,17 12-129,-6 1 129,1 2-129,3-2 129,0-1 0,1-3 0,-1-1 0,-1-8-129,2 0 129,-4-3-258,-2-6 258,-3-4-129,-2 0 129,-3-2 0,-2 3-129,0 12 258,-10-10-129,10 10 0,-14 7 129,8 11 129,2 3-258,2 1 0,2 4-258,0-3 258,5 0 0,2-5 0,3-5-129,1-6 129,-1-7 0,2-2 129,2-10-129,1-6 0,1-3 258,2-4-258,-4 0 129,0 0-129,0 4 0,-3 3 0,-3 7 0,-8 11 0,11-6 0,-11 6 129,7 13-129,-5 2-129,1 1 129,-2 1 0,2-1 0,0-1-129,0-4 129,-3-11-258,6 14 258,-6-14 258,9 0-258,-9 0 0,15-11 0,-8-1 0,1-5 129,1 0-129,-3-2 0,3 2 0,-5 3 129,1 3-129,-5 11 0,7-12 0,-7 12 0,0 0 129,9 15-129,-6-4-129,2 1 129,0 2 0,2-1 0,-7-13 0,15 14 0,-6-11 0,1-3-129,0 0 129,2-7 129,0-2-129,-5-1 129,1-1 0,-2-1 0,-6 12 0,6-18 0,-6 18 0,0-11 0,0 11 0,0 0-129,0 0 129,0 0-129,0 0 0,0 0 0,0 0-129,3 8 0,-3-8-258,17 13-258,-8-12-516,8 13-516,-8-14-387,13 5 0,-11-6 258,10 1 645,-7-7 903,-1-5 774,0 6 516,-9-17 645,6 19 387,-11-18 0,1 22-258,-6-12-516,6 12-645,-11 0-258,2 7-258,0 7 0,1 3-258,1 3 0,1-3 129,3 2-258,1-5 129,2-3 0,0-11 0,5 0 0,2-10 129,2-10-129,3-8 129,-2-11 129,0-3-129,-1-7 129,-3-3-129,-1 1 258,-3 2-129,-2 9 129,-1 6-129,-3 12 129,4 22 0,0 0-129,-4 10 0,4 23 0,4 12-258,5 12-129,-4-3-1032,7 13-3741,-6-8-129,3 4-516,-3-10-387</inkml:trace>
  <inkml:trace contextRef="#ctx0" brushRef="#br0" timeOffset="157674.0185">6839 3842 645,'455'-75'774,"-224"42"-516,-6-2-1677</inkml:trace>
  <inkml:trace contextRef="#ctx0" brushRef="#br0" timeOffset="157906.0318">11008 3230 129,'407'-64'3354,"-200"28"129,6 6-258,-6-3-1677,5 1-903,0 6-516,-6 3-387,-2 4-129,-7 6-258,-2 5-1032,-9 6 387,-2 3-258,-12 7-129,-8 11-645</inkml:trace>
  <inkml:trace contextRef="#ctx0" brushRef="#br0" timeOffset="160694.1912">22049 7638 4386,'5'39'4773,"5"-14"-516,14 12-129,7 10-4128,6 17 0,10 14 129,11 9 0,12 10-129,5 8 387,10 15 0,5 7-129,4 10 0,0 5 0,1 7 0,-9 12-129,-8 7 129,-8 10 129,-14 4-258,-20 9 129,-12 11 129,-19 2-129,-12 13 258,-20 5-129,-13 9 129,-17 2-129,-4 12 129,-12-2-129,0 3 129,-8-2-258,-4-1 129,-4-9-129,-1 0 0,-9-3-387,-6-7 258,-11-6-129,-10 2 129,-10-7-258,-8-1 129,-8-8 0,-7-3-129,-2-9 129,-1-7-129,4-13 129,3-7-129,2-13 258,2-6-129,1-11-129,-5-14 129,-10-15 0,-4-2 0,-14-6-129,-18-11 0,-15-9 129,-18-3-129,-12-5 258,-19 1-258,-11 4 258,-13-5-129,-5 1 0,-5-1 129,-7 0 0,-5 0 129,-4-2-258,3-6 258,-3-3-258,5-1 129,0 2-258,5-1 258,-1 0-258,6 2 129,0-7-129,2-6 0,8-5 129,3-6-258,3-8 387,0 7-387,5-9 258,3-6 0,4 9-129,-5 1-129,1 10 0,-5-17 258,-6-2-258,-3-7 129,0-12 129,2 13-258,3-9 258,8-2 258,1-5-258,3-2-129,5-1 129,4-23 258,6-13-258,7-25 258,-1-23-258,8-16 0,2-16 129,10-8 0,5-18-129,10-1-516,3 4 516,6-4-258,11-2 0,0-4-129,10-10 0,3-5 129,4-8-258,-1-11 258,7-2-258,-3-16 129,6-4 129,5-7 129,6 0-129,0-1 129,11-5 0,5 6 129,6 0-129,11 0 0,8 4 129,3 3 0,6 3 0,14-5 0,11 3 0,6-4 129,11 4-129,10-4 0,13-2 129,14-4 0,11 1 0,9 0-129,11-1 129,10 1-258,11-5 258,5 3-129,9-4-129,7-4 129,10-7 129,7 6-129,4-1 0,8 1 0,8 1 0,8 4-129,10 4 129,5 8 129,5 0-129,8 4 129,8 1 0,5 1 129,6 1-129,3 2 129,3-4 129,4-2-387,1-4-258,2-1 258,-1-3 0,2 7 0,0 5-129,0 9 129,2 7-129,0 14 129,1 10 129,3 16 0,2 7-129,4 8 258,3 0-129,5 3-129,-1 5 129,4 7 0,1 6-129,1 7 0,-1 10 0,1 5-129,0 13 0,-1 10 0,2 10-258,5 5 258,2 8 129,4 6-129,6 8 129,2 2 0,3 8 0,3 5 0,2 3 0,0 7-129,-1 2 0,-1 2 129,-6 4 0,5 6 0,-1 7 0,-3 0 258,3 6-129,4 1 387,2 5-258,3 2 258,8 6-258,-1 3 0,-1-2-129,1 3 129,-1-1-258,-2 5 129,-1 2-129,1 1-258,-3 0 129,1 2 129,1 0 0,1-1 0,5-3-129,4-1 258,1-6-129,3 2 129,4 0 0,3 2 0,2 2 0,3 6-129,-1 3 129,-2 10-129,-2 6 0,-6 5-129,-6 5 0,-4 4 0,-4 3 0,0 1 0,0 1-129,2-2 0,3-4 129,3-1-129,6 1 129,2-2 0,3-2-129,-2 3 0,-4 2 258,-8 5-129,-6 10 129,-7 1-129,-9 8 129,-12 5 0,-11 7 129,-9 3-387,-3 13-516,-12-3-903,0 5-2838,-5 6-387,-7 1-258</inkml:trace>
  <inkml:trace contextRef="#ctx0" brushRef="#br0" timeOffset="217714.4526">22484 4691 4386,'42'-51'5160,"-10"31"-258,6-4-258,15 12-3354,-3-5-258,17 15-258,0 2-258,0 15-258,-3 11 129,-7 10-387,-10 13 0,-11 2 0,-11 10 0,-14 4 0,-11 1 0,-10 0 0,-9-5 0,-8-5 0,-7-7 0,-7-6 129,-5-12-129,-5-11 129,-7-12-129,-3-8 129,-5-20 129,3-9 0,-1-17 258,5-6-258,8-8 129,11-5 0,10-3 0,18 1-258,12 3 0,12 4-258,15 14-387,1-3-2064,9 23-2451,2 6-129,1 13-516,-5 7-258</inkml:trace>
  <inkml:trace contextRef="#ctx0" brushRef="#br0" timeOffset="218329.4878">24291 6702 5031,'49'-15'5160,"-49"15"129,55 7-258,-55-7-3483,65 48-516,-24-10 0,-1 19 0,-3 5-387,-4 11 0,-8 0-387,-8 3-129,-13-2 0,-10-4-129,-19-7 129,-10-13-129,-8-13-129,-11-13 129,-11-17 129,-3-7 0,-5-22 0,4-16 0,8-13 0,7-7 258,12-10-129,13-3-129,25 2-129,11 2-258,21 1-129,8 1-903,9 14-3870,4 2-129,-1 8-516,-4 5-387</inkml:trace>
  <inkml:trace contextRef="#ctx0" brushRef="#br0" timeOffset="219005.5263">23093 5267 9030,'0'0'5289,"-5"0"0,-1 11-516,6 15-3999,6 12-258,14 12-129,10 12 129,13 15-129,7 6 0,11 7-129,11 1 0,6 3 0,4-1-129,1-4 0,-5-3 0,-4-7 0,-3-4 0,-11-7 0,-7-6 0,-14-10-258,-10-8 129,-11-10-258,-8-3-774,-10-21-2580,0-10-1548,-17 9-258,5-14-387,-2-13-129</inkml:trace>
  <inkml:trace contextRef="#ctx0" brushRef="#br0" timeOffset="219541.5571">24011 6169 5934,'10'2'5934,"-10"-2"-903,0 0 129,0-6-2838,0 6-1032,0 0-516,0 0-387,-9 6 0,9-6-129,-1 18 0,-2-2-129,1 3 258,2 8-258,4 3 0,2 10 0,5-2 0,3 6-129,2 0 0,1 0 129,3 0-258,0-4 129,-2-4-129,0-3 129,-7-3 0,-3-7 0,1 0-129,-5-6 129,-3-4 0,-1-2 0,0-11 0,-3 13 0,3-13 129,-14 7-129,2-7 129,1 3-129,-5-1 129,-6 2 0,-4 4-129,-5-1-129,-1 20-1548,-16-10-3483,3 14-129,-8 0-516,1 7-516</inkml:trace>
  <inkml:trace contextRef="#ctx0" brushRef="#br0" timeOffset="223025.7564">24039 5600 4902,'15'-24'5547,"-12"8"-129,0-2-387,-3-8-2322,0 12-1161,-6-10-516,1 9-258,-4-3-258,-5 7 0,1-2-516,-2 12 258,-6 0-258,-2 2 0,-5 8 129,0 10-129,1 3 0,4 7-129,1 5 258,5 1-129,10-1 0,7-4 0,7-1 0,10-8-129,5-4 129,1-9 129,2-6 0,2-2 0,-4-9 0,-3-3 0,0-6 129,-4-1-258,-2-1 258,-4-1-258,0 2-129,-3 4 258,-2 1-129,-5 14 0,6-15 0,-6 15 0,0 0 0,7 10 0,-5 2 0,2 4 0,2 2-129,3 4 129,1-1-129,3-4-129,4 0-258,-1-15-2193,3 8-2709,-1-5 0,2 2-516,-3-7-516</inkml:trace>
  <inkml:trace contextRef="#ctx0" brushRef="#br0" timeOffset="408785.3812">14496 17856 1032,'0'0'4644,"4"51"129,-4-51-2193,0 0-387,0 0-387,0 0-258,0 0-258,0 0-129,0 0 0,0 0-387,40 0-258,-23-33-129,-1 0-129,3-3 0,-4 12 258,1-8-258,-5 0-129,-1 1 0,-5-3 0,-5 13 0,-1 9-129,-5-5 258,-5 14-258,-4-1-129,-1 4 0,-3 17-258,19-17 258,-40 57 129,40-57-258,-35 97 0,21-40-129,3 10 258,5-14 0,4-2 258,2-51-129,8 91 0,-8-91 129,0 0 258,46 63-258,-46-63 0,44 6 0,-44-6-129,47-9 0,-47 9 0,49-40-387,-49 40-1032,45-53-3225,-45 53-645,38-49-258,-19 6-258</inkml:trace>
  <inkml:trace contextRef="#ctx0" brushRef="#br0" timeOffset="409220.4061">14824 17677 5547,'-10'4'5160,"10"-4"-129,-3 19-1419,3-19-2064,0 0-258,3 66-516,-3-66-387,12 63 0,-12-63 0,13 75-258,-13-75 0,7 76-129,-7-76-129,0 0 129,0 0 0,0 0 0,0 0 0,0 0 0,29-78 129,-20 39-129,2 9 258,1-15-129,1 8 129,-2 10 0,1-3-129,-2 10 129,-1 8-258,0 12 129,-9 0-516,0 0 387,15 72 0,-15-72-129,3 85 0,0-35 0,-3-50 129,1 70 0,-1-70 387,0 0-774,0 67-645,0-67-2451,0 0-1677,0 0-129,0 0-516</inkml:trace>
  <inkml:trace contextRef="#ctx0" brushRef="#br0" timeOffset="409480.421">15182 17242 4386,'0'0'5418,"0"0"-516,4 16 258,-8 11-3999,8 18 387,-4 16-516,0 4-774,0 6 645,3 7-516,-1-9 0,1 20-387,0-17 387,0-15-645,-3-57 0,2 63 258,-2-63-1290,1 50-2064,-1-50-1935,0 0 0,0 0-774</inkml:trace>
  <inkml:trace contextRef="#ctx0" brushRef="#br0" timeOffset="410308.4683">15088 17643 5676,'0'0'5418,"0"0"-258,0 0-516,6-7-2838,12 5-516,-9 6-387,11 3-774,-6 3 258,6 4-903,-20-14 516,32 51-258,-32-51 258,24 50 0,-24-50 0,0 0 516,25 53-645,-25-53 645,12-11-516,-12 11 387,11-21-516,-11 21-387,12-34 516,-7 17 0,4-5 129,-3 5 129,4-4 0,-2-1-387,1-2 129,0 0 516,-2 6-903,-2-1 258,-5 19-258,7-21 129,-7 21 129,0 0 0,4 18 129,-2-5 258,-1 8 0,-1-21-258,4 58 258,1-29-258,-5-29 0,15 37-129,-15-37 0,23 33-258,-7-32 387,-16-1 0,36-5 0,-18-3-258,-18 8 516,36-4-258,-36 4-129,29-20 387,-19 3-258,1-4 129,-5-1 129,0 2 0,2-15-516,-8 8 387,4-12-129,-3 17-129,-1-2 129,1 4 0,-1 8-258,0 12 387,0 0 258,1 11-129,-1 11-129,0 11-645,2 5 645,-2-1-258,0 17 516,1 0-516,0 1 0,-1 6-129,0-61 258,0 107 387,0-40-387,0-20 129,0 6-258,0-53 129,-13 70 0,13-70-129,-20 69 258,20-69 0,0 0-129,-45 24-258,45-24 0,0 0-387,-43 18-1677,43-18-2580,0 0-516,-44-35-516,44 35 129</inkml:trace>
  <inkml:trace contextRef="#ctx0" brushRef="#br0" timeOffset="412148.5736">16006 17645 258,'0'0'4128,"0"0"-129,0 0-1290,0 0-645,0 14 258,8 1-645,-8-15-258,27 7-645,-5-8 387,17-5-258,3-6-129,17-12 129,7-2-516,14-10 0,4 1 0,3-3 129,0 4-645,-1-2 258,-6 3 129,-8 4-387,-8 0 129,-13 13 129,-9-3-129,-8 11-129,-12 1 258,-4 2-129,-6 3 0,-4-5 0,-8 7 0,0 0-129,8 0-129,-8 0-258,0 0-516,0 0-2064,0 0-1548,3-14-645,-3 14-129</inkml:trace>
  <inkml:trace contextRef="#ctx0" brushRef="#br0" timeOffset="412960.62">16997 17089 3096,'-4'12'4644,"4"0"-258,0 6-1806,0-18-516,3 25-774,-3-25 0,21 23-258,-5-14-387,9 5-129,3-8 129,3 3-258,1-4-129,2 0 0,-3 0-129,-2 3-129,-6 3 0,-4-1 0,-8 5 0,-1-1 129,-10-2-129,0 5 129,-6 5 0,-2-1 0,-3 11-129,-3 6 129,0 7 0,-2 5-129,-1-7 258,1-2-516,16-41 516,-30 88-258,30-88 387,-25 50-645,17-42 0,8-8-387,0 0-1419,-13 62-2580,13-62-645,0 0-387,6 8 0</inkml:trace>
  <inkml:trace contextRef="#ctx0" brushRef="#br0" timeOffset="413500.6508">17723 16766 4257,'-5'-13'5031,"5"13"-387,-6 17-1677,-3-2-1290,9 24-387,-4 2-516,4 18-258,-1 4-129,1 15 129,0 6-387,2 4 258,0-9-387,2 0 258,-3-10-258,2-9 129,-1-9 0,-2-20 129,5-20-129,-5-11-129,6-8 0,-1-20 0,3-12 0,0-7-258,2-6 129,4 3 0,0-1 129,1 3-129,1 14 0,1 12 129,-2 18 0,-2 7 129,-1 9 0,-4 24-129,-2 3 0,0 4 129,-1 4 0,-2-5 0,0 3-129,2-3 0,-1-5-516,-4-9-2709,5-12-1032,3-4-903,-8-12 129</inkml:trace>
  <inkml:trace contextRef="#ctx0" brushRef="#br0" timeOffset="414164.6888">18161 17149 3612,'-7'0'5031,"-3"3"-516,-2 7 129,-7-3-3225,9 13-516,-7-2-258,6 11 0,-1-1-387,4 4 258,1-3-129,4-2-258,1-9 0,2-6-129,0-12 0,11 7 0,-3-10 129,2-14-129,0-7 0,0-5 0,4 6 129,-3 0-258,-1 1 258,-3 10-129,-7 12 129,12-1-129,-10 8 0,-1 15 129,-1 7-129,1 3 129,1 5-129,0-1 0,5-5 129,0-6-129,7-6 0,0-11 0,3-6 0,3-8 0,1-14-129,-1-5-129,0-8 0,-2-7-258,2 0-516,-8-14-129,6 7-129,-11-10-129,6 4 516,-9-10 129,2 5 516,-1 0 516,-5 2 516,6 16 258,-8 1 516,2 18-387,-4-4 129,4 25-387,0 0-258,-6 18-129,2 11-129,3 13-129,0 5 129,1 12-129,-2-1-129,2-2 129,0 2-258,2-8 129,1-4-258,0-13-129,3-4-129,-3-12-774,10-2-1419,-13-15-2322,14-3 0,-4-19-645,1-14 129</inkml:trace>
  <inkml:trace contextRef="#ctx0" brushRef="#br0" timeOffset="414380.7013">18520 16842 3354,'14'-121'5289,"-10"82"0,-4 13-258,0 26-2709,0 9-645,0 22-645,-1 4-129,1 19-258,-3 3-258,3 11 0,-1-2-258,1 0 129,0-2-258,0-1 129,1-2 0,2-13-258,2 5-258,-5-18-1161,2 3-3225,-2-15-258,0-13-516,0-10-516</inkml:trace>
  <inkml:trace contextRef="#ctx0" brushRef="#br0" timeOffset="415156.7456">16265 17142 774,'11'10'4386,"-11"-10"516,13 0-774,0 0-2064,-3-11-387,5-5-516,-2 2-516,2 1-258,0-2-129,-3-1-129,-1-2 0,-1-2-129,-6 0 0,-3 5 0,-1 0 0,0 15 0,-15-11 0,3 11 0,-4 10 0,-3 8 129,0 9-258,-1 4 258,0 6-129,5 7 129,0-2-129,9 10 129,4-6-129,2-2 129,8-1 0,7-4 0,4-3-129,2-11 129,2-14-258,-1-11-387,7-2-1290,-7-15-2967,0-14 387,2-3-774,-5-10 388</inkml:trace>
  <inkml:trace contextRef="#ctx0" brushRef="#br0" timeOffset="415800.7825">16546 16955 5934,'-7'20'4773,"2"2"-258,1-1-1677,-1 6-2064,-1-3-258,3 2-258,0-3 0,3 1 0,0-7-129,5-2-129,-5-15 129,15 9 0,-7-9-129,5-6 0,-2-2 0,-1-12 0,4 3 129,-6-7 0,2 3-129,-2 0 0,-1 5 129,-2 3-258,-1 2 258,-4 11-129,0 0 0,11-2 129,-11 2-129,10 16 0,-7-3 129,2 3-129,-2 2 129,-1-1 0,-2-2-129,0-2 0,0-13 129,-5 20-129,5-20 0,0 0 0,-8 4-129,8-4 129,0-12-129,0-4 129,5 1-258,1-4 129,3-1 0,0 1 0,1 0 0,-1-1 0,3 1 129,-1 4 0,0-2 0,-1 3 0,-1 1 0,0 2 0,-2-1 0,-7 12 0,12-12 129,-12 12 0,11 0 0,-7 14 129,-1-1 0,1 5 0,-4 4-129,3 0 258,-3 0-258,0 0 0,0 1-258,0-12-387,0 8-1161,0-19-2838,0 0-129,0 0-516,0 0 258</inkml:trace>
  <inkml:trace contextRef="#ctx0" brushRef="#br0" timeOffset="416005.7942">16892 16696 5934,'9'-22'5160,"3"22"-387,-10 13-1161,7 28-1935,-9-4-645,1 14-387,-1 1-258,5-1-129,-4-2-129,2-1-129,2-7-387,-4-8-645,7-7-2451,-6-10-1290,-2-16-258,1 13-516</inkml:trace>
  <inkml:trace contextRef="#ctx0" brushRef="#br0" timeOffset="416168.8035">16910 16854 3483,'9'-6'5031,"2"2"-129,1 0-516,1-6-2967,13 6-1032,-1-9-4257,5 2-387,0-4-516,6 0-258</inkml:trace>
  <inkml:trace contextRef="#ctx0" brushRef="#br0" timeOffset="416884.8445">18954 16874 4128,'4'12'5160,"11"-9"-258,-1 6-1548,-3-21-903,17 12-516,-5-14-516,18 6-129,0-8-387,15 3-258,4-4-129,9 2-258,1-2-129,4 3-129,-4 2 0,-6 0 0,-5 6-129,-8 1 129,-11 1 0,-9 4-129,-10 0 0,-11 3 0,-10-3-516,1 12-258,2 2-1677,-11-11-2322,1 4-387,-6-7-129,13 0-387</inkml:trace>
  <inkml:trace contextRef="#ctx0" brushRef="#br0" timeOffset="417312.869">19720 16523 1935,'0'0'4773,"0"0"0,0 0-129,0 0-2322,0 0-903,0 0-129,17 9 0,-17-9-516,22 15-129,-10-8-129,6 1 129,-2 0-387,2-2 129,0-2-258,2-1 0,-3-3 0,0 3 0,-3 0 0,0-2-129,-3 6 0,-1-2 0,-2 8 0,-2 6 0,-3 1 0,-3-1 0,0 7 0,0 0 0,-7 4 0,-1 6 0,-1-4 0,-5-1-129,0 1 129,-1-5-258,2 4-387,-9-10-1290,7 1-2709,-1-8-645,5-3 0,0-9-516</inkml:trace>
  <inkml:trace contextRef="#ctx0" brushRef="#br0" timeOffset="417920.9038">19128 16402 516,'0'0'3870,"13"6"387,0-5 258,0-1-1935,-2-7-1290,9 3-387,-6-11-387,4 5-129,-4-5-258,1 2 129,-6-3-129,-1-3 129,-4 4-129,-4-4 0,-2 9 0,-6 1 0,-4 4 0,-2 4 0,-3 1-129,-1 15 0,2-1 129,0 11-258,3-1 387,2 2-387,4 2 387,3 1-258,4-1 129,1-3-129,7-6 129,5-5-129,5-6 0,2-8-387,7 2-774,-2-11-1677,6-5-1806,2-9 0,1 4-387</inkml:trace>
  <inkml:trace contextRef="#ctx0" brushRef="#br0" timeOffset="418536.939">19513 16222 2322,'-9'-26'4386,"-2"27"0,-4 3-1032,7 20-903,-13-14-903,13 19-645,-6-3 0,7 4-387,1-6-129,5-6-258,1-2 129,0-2-258,0-14 387,14 12-387,-6-12 129,3-2 0,1-10-129,1 0 258,0-5-387,2-5 258,-1-5-129,0-1 129,1 5-129,1 2 0,-6 7 0,2 10 0,0 2 0,-1 4 0,-4 14 0,3 5 0,-2 3 0,2 0-129,-3-5 258,1-1-258,-2-1 258,-1-5-258,-1-2 258,-4-10-258,8 11 129,-8-11 0,0 0-129,13-14 258,-6 1-258,1-13 129,3-3 0,0-5 0,2-3 0,0 1 0,2-1 0,1 2 0,-1 1 129,0 10-129,-3 5 129,1 4-129,-4 3 129,2 7 0,-11 5 0,7-3 0,-7 3-129,3 16 129,-2 3 0,-1 2 0,0 13-129,0 3 0,0 2 0,-1-1-129,1 3 129,-1-9-387,1 4-387,-5-14-2709,4-8-1161,1-14-516,-5 10-129</inkml:trace>
  <inkml:trace contextRef="#ctx0" brushRef="#br0" timeOffset="418852.9571">19883 15908 5160,'13'-43'5160,"-13"43"-258,9-10-387,-1 18-3096,-8-8-258,3 21-387,-3-7-129,4 5-258,-2-2 129,-1 5-258,3-2-129,-3 4 129,1 3-258,0 2 0,0 0 0,-2 6 129,0 2-258,0-5 129,0-5 0,0-2-129,0-3-258,0-9-516,3 6-903,-3-19-3096,0 0 0,-5-15-387,3 1-129</inkml:trace>
  <inkml:trace contextRef="#ctx0" brushRef="#br0" timeOffset="419040.9678">19883 16041 5289,'8'-9'5160,"9"2"-258,-5-1-387,8 7-3096,-6-7-387,7 3-387,-2-3-387,1 0-645,4 8-2580,-8-1-1548,0 1-387,-4-3-387</inkml:trace>
  <inkml:trace contextRef="#ctx0" brushRef="#br0" timeOffset="420077.0271">20536 16131 2451,'10'-12'4773,"-10"12"-258,12-17 0,-9 1-2580,-3 16-645,0 0-516,-4 13-129,-10 7 0,2 11-129,-3-2-258,0 7 0,5 1-129,4-2-129,4-1 129,4-1-258,9-12 258,6-2-258,3-2 258,1-4-129,-1-4-129,-2 2 258,-4-5-129,-5 2 0,-9-8 0,0 14 0,-13-7-129,-4-4 0,-4 5 0,-5-8-258,4 5-645,-7-9-903,10-3-2709,4-9 129,6-2-645,5-3 388</inkml:trace>
  <inkml:trace contextRef="#ctx0" brushRef="#br0" timeOffset="420301.0399">20729 15840 2709,'32'-9'4773,"-17"28"-129,-4 12-258,-2 16-1935,-5 1-1806,3 14 0,-3-5-387,1 3 129,-5-7-387,0-9-1290,0-5-2967,0-6-129,0-16-645,0-17 129</inkml:trace>
  <inkml:trace contextRef="#ctx0" brushRef="#br0" timeOffset="420721.0639">20768 16161 4386,'0'-11'4902,"6"-6"-387,-6 17-129,11-14-3096,4 14-387,-4 0-129,5 8 0,-2-4-129,4 5-258,-2-5 0,2 0-129,-2-4 0,1 0-129,-1 0 0,0-4 0,-1-7-129,-1-2 129,-1-1-129,0-2 0,-3 3 0,-2-2 0,-8 15 0,13-14 0,-13 14 0,9 2 0,-7 9 0,0 5 0,1 9-129,0 4 129,-1-3 0,4-1 0,-1-5 0,2-2-129,1-4 129,0-6-258,4-6-516,-7-13-1419,6-2-2193,-2-8-645,4 3 0,-4-7-258</inkml:trace>
  <inkml:trace contextRef="#ctx0" brushRef="#br0" timeOffset="421644.1166">21293 15951 3870,'29'-31'4644,"-22"19"0,-7 12-387,0 0-2451,0 8-516,-12 4-387,3 14-129,-7-4-387,2 9 0,2-2-258,3-2 0,3-3-129,2-5 0,4-6 0,0-13 0,14 9 0,-1-9-129,1-12 129,0-5-129,1-9 0,-2-9-129,3-8-129,-4-19-258,1-9 258,-6-11 0,3-3 0,-5-1 258,-3 10 258,2 9 129,-4 13 258,0 30 258,0 24-258,-4 10 129,-1 26 0,4 21-129,-2 10-129,3 12-258,0 4 0,0 1 0,5-8-129,3-6 0,1-12-129,1-15 129,2-13-129,2-13 129,-1-15 0,1-2-129,2-17 129,-4-5-258,4-10 516,-3-4-258,0-3 0,-2 2 0,-2 1 129,-1 5-129,-2 7 129,-3 7 0,-3 17-129,0 0 0,0 0 0,0 19 0,0-2 0,2 1 129,1 0-258,2-3 258,0-3-129,-5-12 0,15 15 0,-15-15 0,14 6 0,-14-6 0,15 0 0,-15 0 0,16-3 0,-16 3 0,11-10 129,-11 10-129,13-21 0,-13 21 0,8-20 0,-8 20 129,6-20-129,-6 20 129,0 0-129,8-5 129,-8 5-129,3 16 129,-2 1 0,-1 8 0,0 1 0,0 3 0,0 3-129,0 0 258,0 2-258,3 4 129,0 2-129,1-4 129,2 0-129,-2-3 0,2-3 0,-2-1-129,-4-3 258,0-11-258,-3-1 258,-6-4-258,-3 0 129,-4-3-129,0-1-129,-6-3-258,5 7-645,-12-8-3225,8 8-645,-2-10-258,2 8-645</inkml:trace>
  <inkml:trace contextRef="#ctx0" brushRef="#br0" timeOffset="422988.1936">22080 15484 1032,'-10'10'4128,"10"-10"0,0 0-1161,-16 5-516,16-5-129,-7 5-516,7-5-387,0 0-387,4 4 129,2-11-387,12-6 129,2-10 0,11-1-129,4-11 0,14-1-258,4-6 0,7 2-129,-2 4 0,2 6-387,-5 5 129,-3 5 0,-9 7-129,-8 4 129,-9 4-129,-6 0 0,-5 1-129,-5-2-129,-2 0-258,-8-10-774,0 16-3741,0-27 0,-3 11-516,-7-6-387</inkml:trace>
  <inkml:trace contextRef="#ctx0" brushRef="#br0" timeOffset="423284.2105">22573 14824 6837,'-9'0'5160,"9"0"-258,0 0-387,11 0-2967,10 5-516,-1-5-129,6 5-129,-1-2-258,2 1-129,-2 2-129,-1 6-129,-4 5 0,-5 8-129,-5 3 0,-3 5 0,-3 8 0,-4 4 0,-1 4-258,-7-1 258,-2 0-387,-2-8-129,1 9-1161,-8-16-3096,4-3-258,-5-10-387,4-7-129</inkml:trace>
  <inkml:trace contextRef="#ctx0" brushRef="#br0" timeOffset="424356.2718">21978 14580 7353,'-4'-10'5031,"-4"-1"-387,8 11-129,-13 6-3354,11 16-516,0 2-129,2 10-387,1 6 129,5 1-258,2 1 129,2-8-129,2-4 0,1-12 0,1-7-129,0-11 129,0-6 0,-1-10-129,2-7 0,-5-5 258,0-3-258,-1-1 129,-2-2 0,-3 4 0,0 2-129,-1 4 258,-3 4-129,1 6 0,-1 14 0,3-12 0,-3 12 0,3 7 0,2 5 0,-1 1 129,4 3-129,-1-1 129,3 3-129,3-4 129,1-2-129,-1-3 258,0-6-258,0-2 0,-3-1 0,2-4 0,-4-3 0,0-7-258,-3 1-129,-3-6-129,2 4-387,-5-9-645,2 9-258,-4-9-129,3 13 258,-1-10 129,1 21 516,0-23 387,0 23 645,13-14 903,-13 14 387,21-11 258,-11 1-129,5 10-129,-7-10-258,8 8-129,-8-10-258,4 7 0,-5-7-129,3 2-258,-6-2 0,-4 12 0,7-20-129,-7 20 0,0 0-129,0 0 129,-7 16-129,3 3 0,1 3 0,1 3 0,0 1 0,2-5 0,2-1-129,3-6 129,4-4 0,1-5 0,0-5-129,3 0 129,1-10 0,-1-3 0,2-3 129,-2-6-129,1-2 0,-2-3 0,-1-2 0,-1 2 0,1 1 0,-3 7 0,2 0 0,0 9 0,1 3 0,0 7 0,2 9 0,-1 5 0,-1 4 0,0 2 0,-4 5 0,-2 4 0,-3-1 0,-2-3 0,-2 0-129,-6-4-129,3 2-516,-8-18-1290,13-5-2322,-14 9-387,14-9-129,-9-9-387</inkml:trace>
  <inkml:trace contextRef="#ctx0" brushRef="#br0" timeOffset="424597.2856">22737 13986 5160,'10'0'4386,"-1"20"129,-8 4-645,-1 1-2838,3 13-258,-2-4-387,1 7 0,-1-5-129,0-2 0,-1-4-258,3-3 0,-2-3-516,-1-13-2064,0-11-1806,0 15 0,0-15-387,0 0 388</inkml:trace>
  <inkml:trace contextRef="#ctx0" brushRef="#br0" timeOffset="424785.2964">22726 14137 4902,'17'-15'4644,"-7"6"0,2 1-258,4 3-3096,-5-9-516,2 7-516,1 1-2580,-3 2-1806,-11 4-387,17-5-387,-17 5-128</inkml:trace>
  <inkml:trace contextRef="#ctx0" brushRef="#br0" timeOffset="425372.3299">23207 13963 6966,'0'0'5289,"-8"15"-258,4 18-387,4 20-3354,0 8-645,0 11-258,0 8-258,4 0 129,-3-5-516,1-7 258,0-10-258,-1-12 258,0-14-129,-1-15 129,0-17-129,0 0 129,6-9 0,-2-17 0,2-9 129,2-10-258,4-5 387,3-1-129,0 4 258,0 5-258,0 10 129,-1 10 0,-1 15 0,1 16 0,-9 15-129,3 12-129,-1 3 0,-2-2-387,5 7-1032,-6-12-3225,6-8-129,1-13-645,3-11 0</inkml:trace>
  <inkml:trace contextRef="#ctx0" brushRef="#br0" timeOffset="426236.3794">23561 14233 4386,'-11'-7'4902,"0"15"-258,-4 16-516,-5-4-2580,11 16-645,-5-6-516,12 3 0,-3-6-258,5-4 0,4-7-129,4-5 0,4-10 0,-1-1 0,4-9 129,-3-8-129,3-5 258,1-2-258,-3-2 0,-1-2 129,-2 1-129,-3 5 129,-1 0-129,-1 9 129,-5 13 0,0 0 0,0 0 0,0 0 0,9 8 129,-1 5-129,2-1 129,1 0-129,3-5 129,2-3-129,2-3 0,2-1-129,-3-3 129,0-9-258,1-2 129,-1-6-129,0-7 129,-2-4-129,3-9 129,-2-10 0,2-5-129,-1-8 129,-3 0-129,-3-2 129,-4 2-129,0 9 258,-5 6-129,-1 12 129,-1 9 0,-2 15 0,2 12 0,-4 7 0,2 13 0,0 14 129,1 7 0,1 6-129,0 7 129,1 4-258,4-1 258,2-4 0,1-5 129,4-6-129,1-8-129,4-9-129,-1-8 129,1-7 0,1-8 0,1-2-258,1-10 0,-2-9-129,-2-2 0,-3-14-129,3-5-129,-8-11 129,-1-4-129,-5-8 258,-2 2 0,-6 4 258,-1 6 0,0 13 258,-1 10 258,1 15-258,7 13 129,-6 7-129,5 17 0,1 6 0,0 6 0,1 7 129,0 3-129,3 3-129,-4-1 129,5 1-129,-1-6 129,3-1-258,3-6-258,0-7-645,9 2-3096,-4-11-1161,1-1-387,-3-7-387</inkml:trace>
  <inkml:trace contextRef="#ctx0" brushRef="#br0" timeOffset="427084.4279">19972 17936 2193,'0'0'5289,"-25"53"-258,25-53 0,0 0-2838,0 0-903,0 0 0,0 0-387,0 0 129,0 0-258,0 0-258,0 0 0,0 0-129,59-50 0,-11 44-258,5-8 129,17-13-258,7-4 258,10 1 516,7-11-516,3 5 0,-4-10-258,-3-5 516,-10 3-258,-12 12 258,-14 4-645,-13 25-387,-16 0 516,-11 4-129,-14 3 0,0 0-387,-7 13-258,-8-6-258,4 1-516,-11-6-2967,6-2-516,-1-6-645,5 2 0</inkml:trace>
  <inkml:trace contextRef="#ctx0" brushRef="#br0" timeOffset="427468.4498">20809 17321 5934,'-5'-17'5289,"-3"-11"-387,8 28-387,-4-21-2709,10 14-645,-6 7-129,15 1-387,-5 6-129,5 7-129,3 0 0,0 1 0,0 0-258,4-4 0,-2-5 0,1 4 0,-1-10 0,0 4 0,-2-1-129,-1 4 129,-3-2-129,-3 2 0,-2 9 0,-4 2 129,-3 8-258,-2-1 258,0 4-258,-6 5 258,-1 0 129,-3 7-1032,10-41 774,-28 86-129,28-86 129,-35 85-774,35-85 258,-35 85-2451,35-85-2322,-31 78 516,31-78-1032,0 0-645</inkml:trace>
  <inkml:trace contextRef="#ctx0" brushRef="#br0" timeOffset="430484.6224">19843 17676 1935,'11'32'4386,"-2"-27"387,0-5-774,1-9-2967,7-4 387,-3-9-1032,1-13 516,-2 0-774,0-18 387,-4-3-387,-4 6 258,-3 6-129,-2 5-258,-5 13 258,-2 14-129,-7 12 0,0 24 129,0 12 0,0 13 0,3 9-129,2 7-258,3 1 516,5-3-387,1-63 129,8 89-129,-8-89 129,31 55-903,-31-55 387,45 3-129,-14-19-516,-7-16-774,11 5-387,-9-33-516,9 4 0,-12-15 645,6 4 129,-9-3 1419,-6 11 645,1 4 1548,-14 4 258,3 15 645,-11 15-129,7 21 129,-24 1-645,13 26-516,-8 9-645,5 10 129,0 1-516,4 2 129,6 1-387,4-9 129,4-10-258,6-11 129,3-16 0,3-8-129,0-21 0,1-6 0,0-8 0,-3-2 0,-4-3 0,-1 1 0,-4 2 0,-1 7-129,-1 13 258,-1 9-258,-2 12 129,0 0 0,0 0 0,11 16 0,-7 4 0,2 5 129,-1 0-258,1 2 387,-1-1-387,1-6 258,-1-8-129,-5-12 0,10 6 0,-10-6 0,13-14 0,-7-7 0,3-8-129,-1 4 129,1-5 0,0-7-129,1 15 129,-2 0-129,-2 5 129,-6 17-129,13-6 258,-13 6-129,9 9 0,-7 7 129,0 1-258,0 0 258,1 2-129,2-4 129,-5-15-129,10 11 0,-2-11 0,0-1-129,3-9-258,-2-2-129,3-6-516,-7-7-1548,6 1-1935,-4-10-516,3 0 0</inkml:trace>
  <inkml:trace contextRef="#ctx0" brushRef="#br0" timeOffset="430665.6327">20544 16886 3096,'7'-83'5031,"-7"54"-258,0 17-387,0 12-1806,0 5-1032,-5 13-516,5 17-258,0 7-516,0 6 0,1 5-129,3 3-129,-1-5-129,1-5-129,2-1-903,-4-17-3354,3-7-129,-4-9-387,-1-12-129</inkml:trace>
  <inkml:trace contextRef="#ctx0" brushRef="#br0" timeOffset="430836.6425">20527 16970 3096,'7'-14'4644,"5"2"-129,0 2-129,1-12-3483,5 10-387,3 2-2580,-1 3-1677,-6-5-516,3 5-516</inkml:trace>
  <inkml:trace contextRef="#ctx0" brushRef="#br0" timeOffset="431708.6924">21360 16701 6450,'0'-16'5418,"0"16"-516,0 31-258,2 19-3483,-1 8-516,7 23-129,-1 1-258,3 10 129,-3-9-387,2-4 258,-2-13-516,-2-13 516,0-9-516,-3-30 129,-2-14 0,0 0-129,9-27 258,-2-6-129,4-4 0,3-1-258,6-5 387,2 18-129,2 5 129,-1 8 0,-2 10 0,-3 2 0,-4 14 0,-7 6 129,-7 9-129,-4-1 0,-7 4-258,-8 5-516,8 1-2451,-10-9-1419,6-19-129,0-10-516</inkml:trace>
  <inkml:trace contextRef="#ctx0" brushRef="#br0" timeOffset="432564.7413">21666 16995 5934,'16'-37'5289,"-16"37"-387,-7 15-387,-4 25-2967,-5-4-903,5 11 0,1-2-387,3 3 129,6-7-387,1-6 258,4-8-387,6-14 258,2-11-258,2-5 129,1-14-129,-1-7 0,-1-8 129,-1-4-129,-4-2 129,0 1-129,-6 0 129,2 3-129,-3 9 129,-1 5 0,0 8 0,0 12 0,0 0 129,9 17-129,-3 5 129,4 2 0,-1 2-129,0 1 129,1-3-129,0-4 129,-2-6-129,1-7 0,1-7 0,-2-4-129,1-13 258,1-4-258,-1-4 129,1-4 0,-2-5 0,0 0 0,-1 3 0,-1 4-129,-1 8 129,0 4 0,-5 15 0,11-5 0,-11 5 129,16 7-129,-6 5 0,1-2 0,1-2 0,0 4-129,1-10 258,-2 0-129,-1-2 0,0-6 0,-1-5 0,-1-3 0,1-2 0,-1-4 0,-1-4 0,-1 2 0,-1 2 0,-1-1 0,-2 11 0,-2 10 0,0 0 0,0 0 0,7 10 0,-6 5 129,1 2-129,2 4 0,6-7 0,-2 1 129,4-8 129,-1-7-258,2-2 0,0-7 129,1-6 0,-2-3-129,-3-2 129,-1-2-129,-1-3 0,0 2 0,-2 1 129,0 3-129,2 5 0,-7 14 0,13-16 129,-4 16-129,1 0 0,3 4 0,1 9 0,1-4-129,2 7-258,-3-11-774,10 6-3483,-8-9-387,4 1-387,-5-7-129</inkml:trace>
  <inkml:trace contextRef="#ctx0" brushRef="#br0" timeOffset="432888.7599">22485 16525 7353,'0'0'5676,"24"0"-258,2-14-258,20 6-3096,0-14-774,21 8-258,5-10-516,8 0 0,3-1-387,5-1 258,-2 2-258,-7-4-129,-5 5 0,-13 1 0,-10 0 0,-11 4 129,-13 1-129,-12-2-129,-9 5-387,-6-1-129,0 15-1032,-20-21-3741,10 14 129,-11-12-516,8 6-258</inkml:trace>
  <inkml:trace contextRef="#ctx0" brushRef="#br0" timeOffset="433180.7766">23294 15951 8643,'0'0'5547,"0"-11"-387,9 11-258,-9 0-3612,31-2-258,-8 1-387,8 1-258,7 0-129,5 0-129,2 0 0,1 1-129,-6 3 0,-5 4 0,-7 1-129,-10 5 129,-15 0 129,-5 6-129,-15 2 0,-7-1 0,-2 11 0,-7-2-387,1 3-129,-9-9-1935,10 8-2580,-5-7-516,6 1-129,-4-6-645</inkml:trace>
  <inkml:trace contextRef="#ctx0" brushRef="#br0" timeOffset="434368.8445">22329 15905 5160,'9'17'5160,"4"-14"-258,4-3-387,3-3-2322,2-11-1806,5-1-129,-3-4-129,0-2-129,-3 1 129,-5 0-129,-5 2 129,-7 3-129,-4 15 129,-8-10-129,-10 13 0,-3 11 129,-4 9-129,1 7 0,2 5-129,2 2 129,8 1-129,2-2 129,10-5-258,7-4 129,8-9 0,9-10-258,4-1-387,1-11-258,10 1-129,-7-19-129,5 3 387,-8-12-129,1 2 516,-10-6 387,-5-1 516,-3 8 774,-11-2 129,3 13 0,-6-1-129,2 18-129,-15 0-129,8 13-258,-4 6-387,4 6 0,-2 0-129,5 3 0,2-5 0,2 1 0,0-7-129,2-4 129,-2-13-129,15 12 0,-6-12 387,0-6-258,1-9 0,1-2 0,0-5 0,0-2 0,-1-2 0,0 0 129,0 5-258,-1 2 129,-4 4-129,-5 15 129,9-11 0,-9 11-129,0 0 129,6 10-129,-6-10 0,6 15 129,-6-15-129,13 16 0,-5-8 0,1-3 129,0 1-129,0-3-129,0 1 129,-1 1 0,1-4-129,-9-1 129,15-3-129,-5-4 129,-1-2-129,1-3 0,3-1 129,-2 0-129,1 1 129,-2 1-129,-2 2 0,-8 9 129,14-13-129,-14 13 0,6-12 0,-6 12-129,5-16 129,-2 4-258,2 1 129,-1-9-258,4 6 0,-3-8-129,5 3 0,-4-8 258,4 2-129,-3-5 258,3-2 0,-3-6 387,0-5 258,3 3 0,-3-6 129,4 9 258,-5 2-258,2 10 129,-3 6-129,-5 19 0,10 3-129,-7 18-129,-1 9-129,-2 7-129,2 5 0,-1 1 0,1 1-129,-2-4-129,4 0-516,-4-18-1548,0 5-2451,1-9-258,0-2-645,-1-16 258</inkml:trace>
  <inkml:trace contextRef="#ctx0" brushRef="#br0" timeOffset="434576.8564">23101 15495 7224,'27'-16'5031,"-10"7"129,2-10-1032,9 9-2838,-1-7-645,4 5-129,-3 0-645,-1-5-2322,0 10-1935,-2-3-516,0 6-258,-7-1-645</inkml:trace>
  <inkml:trace contextRef="#ctx0" brushRef="#br0" timeOffset="435344.9003">24039 15271 5289,'0'-94'5676,"-7"43"-516,-4 1-387,-6-4-2322,1 22-1161,-5-1-645,6 24-129,-2 9-258,2 24 0,4 19-129,8 17 129,2 12-258,4 10 0,5 9 0,4 7 129,3 2 0,-1-9-129,0-5 0,-3-8 129,0-11-258,-1-12-129,-1-5-387,-5-26-774,6-1-3354,-10-12-516,0-11-129,-5 0-774</inkml:trace>
  <inkml:trace contextRef="#ctx0" brushRef="#br0" timeOffset="436551.9694">23848 15599 5031,'17'-15'5418,"0"11"-129,6-2-258,7 0-4128,-2-7 129,7 3-258,-5-6-258,2 3 258,-5-5-516,-2 2-129,-8 3-129,-2 5 129,-6 1-129,-9 7 129,0 0 129,0 14-258,-6 2 129,-1 8 0,2 2 0,2 2-258,0-2 258,3 2-258,5-7 0,3-4 129,3-8 0,1-6-129,2-3 129,-3-7-129,4-7 129,-2-4 0,-2-5-129,2-4 129,-1 1-129,-3 1 129,2 1-129,-1 3 129,-2 6-129,1 6 258,-1 5-258,-8 4 129,14 11 129,-9 6-258,0 4 258,1 1-129,-2 1 0,1-3 0,1-1 0,-1-4 0,0-4 0,-5-11 0,8 13 0,-8-13 0,0 0 129,0 0-129,2-20 0,0 6 129,-2-5-258,0-5 258,0-1-258,0 0 258,3 0-258,-1 1 129,1 8-129,0 1 129,-3 15 0,10-12-129,-10 12 129,0 0 0,10 9 0,-10-9-129,8 25 129,-6-12-129,0 4 129,3 0-129,0 0 129,-5-17 0,0 0 258,0 0-129,11 48 0,-11-48 0,0 0 0,0 0 129,0 0-258,0 0 0,27-55-258,-27 55 258,18-49 0,-18 49 0,0 0-129,35-58 0,-35 58 129,0 0 0,0 0 0,39-11-129,-39 11 129,0 0 0,0 0-129,0 0 258,42 54-258,-42-54 258,0 0-258,0 0 129,39 40 0,-39-40 0,0 0 0,0 0 0,41 10 0,-41-10 129,0 0-129,0 0 129,0 0 0,23-45 0,-23 45 129,0 0 0,3-61 0,-3 61-129,0 0 129,0-50-258,0 50 129,0 0-129,0 0 0,0 0 0,0 0 0,0 0 0,0 0 0,0 0 129,35 56 0,-35-56-129,5 68 129,-5-68 0,0 87 0,0-34-129,-5 6 0,2 0-129,3 2 0,3-3 0,-3 1-129,0-5 129,0 3 0,-4-5 0,-10-2-129,14-50 0,-42 96-645,42-96-3612,-49 83-258,12-41-774,-2-7-387</inkml:trace>
  <inkml:trace contextRef="#ctx0" brushRef="#br0" timeOffset="484479.7107">11652 2331 6450,'-23'-9'4644,"11"-25"-129,2-9-129,-3-27-3354,9-8 516,-8-34-774,8-13 258,-1-12-387,4-2 129,-2 8-129,4 3 129,4 17 0,6 18-258,2 20 258,6 23-258,-19 50 129,57-58-516,-21 46 258,4 11-387,1 1 0,2 15 129,-3 10-129,-3 11-129,-37-36 0,50 107 0,-41-39-129,-9 9-129,-12 12-387,-14-2-258,-2 6-1806,-19-11-258,9-3 516,-16-18 1290,17-10 0,-4-17 774,12-14 129,10-12 903,7-8 1419,12 0 516,11 0-387,16 10-903,0 0-129,9 12-387,-1 7 129,3 7-516,-3 4 129,-1 5 0,-4-2-387,-5-2-258,1 3-2064,-7-18-2580,0 1 0,-7-15-387,3-3-516</inkml:trace>
  <inkml:trace contextRef="#ctx0" brushRef="#br0" timeOffset="484820.7302">12050 1840 10320,'21'-10'5031,"-2"4"-516,4-12 0,9-1-3741,-5-20-258,8 2 0,-35 37-258,55-96 0,-34 47-129,-7 0 129,-14 49 0,8-76-258,-8 76 645,0 0-387,-39-29 0,16 51 129,-3 20-258,0 12 0,1 11 0,6 11 0,4 5-516,9 2 258,7-3 129,10-13-258,9-15 129,6-14-129,7-12-129,0-26-516,12-1-3870,-7-23 0,2-6-516,-4-15-129</inkml:trace>
  <inkml:trace contextRef="#ctx0" brushRef="#br0" timeOffset="485267.7558">12597 1566 9159,'1'-49'5289,"-2"-27"129,1 76-387,0 0-2451,0 0-1548,-38-29-387,29 46 129,-4 13-516,4 11 0,-2 4-516,2 1 258,4-5-129,4-4 258,1-13-258,5-5 129,4-17-129,3-2 129,2-12 0,0-5 0,-1-2 0,1 6 0,0-4 129,-4 8-129,0 9 129,-2 9-129,1 18 0,-2 5-129,2 16 129,-2 3-129,1 18 129,-1 3-258,-1 5 129,-3 3 0,-1 0 0,-2 4-129,-4-8 258,-4 5-258,-5-6 129,-4 0 0,-3-7 129,-3-7-258,-3-8 258,2-10 129,0-13-129,2-11-129,4-14-258,0-17-516,14-9-3870,-7-17-258,9-1-258,-2-13-774</inkml:trace>
  <inkml:trace contextRef="#ctx0" brushRef="#br0" timeOffset="486899.8491">12923 2019 10191,'-9'-13'5031,"-6"5"0,15 8-387,-13 7-3612,13-7-129,0 0-387,0 0-129,4 0-258,6-11 0,1-13 0,2-9 258,0-9-258,-2-13 258,0 0-129,-1-1 129,-6-2-129,-2 14 129,-2 44-129,0-69-129,0 69 129,-12 1-129,6 31-129,1 21-129,1 12 129,2 7-258,2 14 129,2-4 0,8-3-129,2-13 129,4-10 129,1-15 0,3-19-129,-2-13 0,3-9 129,-3-18-129,-2-10 129,2-10-129,-5-6 0,-3-6 258,1 1-258,-3 3 258,-2 7-129,-1 3 129,0 12-258,-1 12 129,-4 12 0,7 7-129,-3 18 129,-1 10-129,3 4 0,1 5 0,0-1 129,2-4 0,3-5 0,-1-15 0,3-12 0,1-11-129,0-13 129,1-12-129,-1-10 0,-3-19 0,3-15 0,-7-18-129,-2-9 0,-5-13 0,0 2 258,-1 4-129,-5 3 387,-2 17-645,-2 21 645,1 18 129,8 48 129,0 0-129,0 0-129,0 0 0,-26 80-258,26 5 774,4 22-903,3 18 0,6 7-129,5 4 129,1-13-258,2-11 129,6-19-387,-1-36-645,12-23-1290,-9-34-2064,8-15-387,-5-31-129,3-9-129,-10-22 3483,4-2 1161,-8 10 1290,-14 1 1935,2 12 2709,-13 13 0,-4 28-258,-10 7-129,5 26-2709,-10 16-1032,6 4-774,1 11 129,5 5-387,5-2 0,6-6-258,0 0 258,7-10-387,3-7 258,3-10 0,-1-11-129,2-8 129,-1-12 0,0-14 0,-2-9-129,0-13 258,1-12-129,-3-3 129,1-3-129,-1 11 129,-3 3 0,0 17 0,0 9 0,-6 26-129,10 11 0,-3 18 129,-1 12-129,3-3-129,4 8 258,1-4-387,0 2 129,3-7 0,-3-9 0,0-3 0,-2-8 129,-3-6-129,-9-11 129,13-10 129,-8-6-129,-2-13 129,0-3-129,1-11 129,-2-6-129,3 3 258,-1 7-129,-2 3-129,2 7 0,2 12 0,-6 17 0,14 2 0,-4 16-129,-1 11 129,2 7-129,1 3 0,1-1 0,-2 1 0,0-10 129,-2-7-258,0-7 258,-9-15-258,13 7 258,-13-7 258,6-24-258,-3-10 129,0-11 0,1-2 0,1-2 129,2-6-129,1 6 387,4-4-516,-12 53 129,28-84-774,-28 84-2580,40-68-1677,-40 68 129,41-51-774,-41 51-516</inkml:trace>
  <inkml:trace contextRef="#ctx0" brushRef="#br0" timeOffset="487800.9007">15063 660 12900,'14'-51'4902,"-14"51"258,0 0-387,0 0-4257,0 0-129,0 0-129,0 0 129,0 0-258,0 0 0,0 0 129,0 0-258,-59 31 0,59-31 0,-77 5 0,33-3 0,-1 2 0,1 1 0,5 1-129,39-6 129,-55 22 0,55-22-129,0 0 129,-16 51-129,16-51 0,20 60 0,-20-60 129,30 92-258,-13-29-129,-1 17 0,-7 7-129,0 17 129,-6 10 258,-2-3-129,-1-2-129,0-3 0,-3-14 387,-1-16-258,1-16 258,0-21-258,1-21-129,2-18 129,0 0 0,5-14-129,1-6 516,0-8-129,4-1 258,2-8-129,5 3 258,1 1-258,4 6 129,1-3 0,1-3-258,2 11-129,-2-9-258,-2 9-1290,-22 22-2451,0 0 129,36-66-645,-36 66-387</inkml:trace>
  <inkml:trace contextRef="#ctx0" brushRef="#br0" timeOffset="488327.9308">14832 1336 10449,'0'0'4386,"-15"-55"-258,15 55 0,45-37-3483,-9 11-516,10 0 645,0 1-1032,1 6 516,-6 1-1032,-41 18 129,61-28-387,-61 28 0,0 0 387,0 0-129,0 0 516,33-58-258,-33 58 1290,0 0-387,0 0 516,0 0 258,0 0-387,0 0 0,0 0-387,0 0 516,0 0-903,0 0 774,0 0-774,0 0 129,0 0 0,0 0 129,48 46-129,-48-46-258,0 0 0,37 32-516,-37-32 0,0 0-645,0 0 0,0 0-387,39 2 387,-39-2 129,0 0 516,0 0 516,0 0 387,0 0 903,0 0 0,0 0 0,0 0 0,0 0 0,35 65-516,-35-65 129,25 63-258,-25-63-387,28 75-129,-28-75-258,28 61-258,-28-61-903,0 0-516,0 0-2064,46 43-387,-46-43-258,0 0-129</inkml:trace>
  <inkml:trace contextRef="#ctx0" brushRef="#br0" timeOffset="488524.9421">15434 1042 9546,'-20'-52'4902,"20"52"-1161,0 0 903,0 0-3483,0 0-258,-26 76-129,20-25-258,1 17-129,-3 14-516,-3 11 387,1 7-1290,-1-8 258,7-9-2193,-2-16-1290,5-10-645,1-32 129,11-22-129</inkml:trace>
  <inkml:trace contextRef="#ctx0" brushRef="#br0" timeOffset="488748.9549">15499 1255 11481,'16'-75'5160,"-16"75"-1032,0 0 516,0 0-3354,9 80-516,-3-3-129,2 20-258,-1 21 0,3 10-645,0 4 387,-1-2-129,-2-13-258,-1-18-387,-2-22-129,-2-17 0,-2-32-645,0-13-1161,0-15-2064,-5-29 0,1-24-258,0-22-129</inkml:trace>
  <inkml:trace contextRef="#ctx0" brushRef="#br0" timeOffset="490008.0269">15561 1325 8643,'4'-134'4644,"-4"134"0,0 0-258,24-54-1032,-24 54-2451,0 0 0,52 17-387,-52-17-258,36 65-129,-36-65 129,26 87-129,-17-37-258,-8 8 258,-1-7-516,-7-8 387,-3-9-129,-2-12 258,1-17-387,11-5 129,0 0-129,-22-60 0,22 60 129,6-80 0,-6 80 0,25-82 0,-25 82 516,0 0-774,52-57 516,-52 57 0,0 0-129,51 18-258,-51-18 387,0 0-129,41 53 129,-41-53 129,0 0 129,37 24-645,-37-24 258,0 0 129,0 0-129,38-37-258,-38 37 258,0 0 0,14-57-258,-14 57 516,0 0 0,3-49-258,-3 49 387,0 0-129,0 0-258,0-57 0,0 57 0,0 0-129,0 0 129,0 0 387,0 0-645,39-2 387,-39 2-387,0 0 387,40 45-129,-40-45 0,0 0 0,45 57-258,-45-57 129,0 0 129,40 17-129,-40-17-129,0 0 516,0 0 0,40-50-387,-40 50 387,0 0-129,13-65-129,-13 65 0,0 0 258,0 0-516,0 0 258,0 0-129,0 0 129,0 0-129,10 54 129,-10-54-129,11 57 0,-11-57 0,0 0 0,23 57 129,-23-57 129,0 0-258,38-3 0,-38 3 516,39-46-129,-39 46 0,44-61-129,-44 61-129,37-53 0,-37 53 387,0 0-387,39-32 0,-39 32 0,0 0-258,0 0 258,0 0 0,28 56-129,-28-56-129,0 0 645,0 0-258,38 39-129,-38-39 387,0 0-645,0 0 387,41-17 0,-41 17 129,0 0-258,32-61 129,-32 61-129,0 0 129,34-60-129,-34 60 129,0 0 129,0 0-516,0 0 129,40 18 0,-40-18 129,0 0-258,24 60 258,-24-60 0,0 0-129,0 0 387,45 44-258,-45-44-129,0 0 129,45-11 0,-45 11 129,0 0 129,43-60-129,-43 60 0,0 0 0,29-56 258,-29 56-258,0 0 0,0 0-129,0 0 129,0 0-387,0 0 258,0 0 0,37-22-258,-37 22 258,0 0 258,0 0 0,33 48-258,-33-48 129,0 0-516,0 0-129,43 57 129,-43-57-1032,0 0-2451,0 0-645,38 0-645,-38 0 258,0 0-645</inkml:trace>
  <inkml:trace contextRef="#ctx0" brushRef="#br0" timeOffset="490760.0699">16927 846 8514,'0'0'4386,"24"-50"0,-24 50-645,0 0-3225,0 0-516,24 59-516,-24-59 129,7 64 258,-7-64-387,14 65 129,-14-65 0,20 55 258,-20-55 129,0 0 516,35 51 0,-35-51 258,0 0-129,37 8 258,-37-8-129,0 0 258,0 0 129,0 0-645,25-54 0,-25 54 0,0 0 258,0 0-387,-12-53 129,12 53-387,0 0 0,0 0 645,0 0-387,0 0-129,0 0 0,0 0-258,0 0 258,0 0 0,0 0-129,48 39-387,-48-39 0,37 0 258,-37 0 0,0 0 0,45-3-258,-45 3 387,0 0-129,0 0 387,37-5-129,-37 5 0,0 0-258,0 0 387,0 0 0,44 5-258,-44-5 0,0 0 0,0 0-258,39 0-387,-39 0 387,0 0-129,0 0 0,0 0 0,0 0 0,43-43-129,-43 43 387,0 0-129,42-34 0,-42 34 129,0 0 0,43-12 0,-43 12 0,0 0 0,0 0 258,40 69 129,-40-69-387,9 57 258,-9-57-258,2 65 258,-2-65 0,-7 60 0,7-60-258,-27 52 0,27-52-129,-48 44 0,48-44-387,-76 25-774,39-25-2580,-12 0-1032,6 0-129,-5-14 0,5-1-258</inkml:trace>
  <inkml:trace contextRef="#ctx0" brushRef="#br0" timeOffset="490993.0832">16641 742 13932,'0'0'5676,"0"0"-903,0 0 258,0 0-4902,0 0-3354,0 50-1677,0-50 0,0 0-645,0 0-516</inkml:trace>
  <inkml:trace contextRef="#ctx0" brushRef="#br0" timeOffset="552491.6008">8145 2186 9030,'0'-31'5031,"-3"10"-129,3 6-387,-4-3-2322,4 18-774,0-14-387,0 14-258,4 17-258,5 17 0,3 12-258,1 26-258,2 10 129,5 18-258,1 6 129,2 1 0,-2-6 0,0-11 0,-5-10-129,-1-16 258,-2-13-516,-6-28-516,7-4-3870,-14-19 0,0 0-387,0-20-774</inkml:trace>
  <inkml:trace contextRef="#ctx0" brushRef="#br0" timeOffset="552819.6194">7996 2208 12126,'-14'-51'5160,"22"22"-129,20 7-387,12 4-3741,14 10-129,9 5-129,9 8-129,2 17-258,-2 8-129,-6 8 0,-7 12 0,-14 4-258,-12 5-258,-14 2 387,-13 7-387,-14 3 387,-13 5-258,-15 2 129,-6-5 129,-7 0-129,-4-10 258,3-6-774,-1-29-1290,13 2-3096,6-25 129,19-5-258,7-16-1161</inkml:trace>
  <inkml:trace contextRef="#ctx0" brushRef="#br0" timeOffset="553383.6518">8935 2346 11739,'-10'-24'5418,"2"16"-387,10 25-258,1 17-3870,12 27-516,0 7 0,6 14-258,1 7 129,0 1-129,-4-6-129,-2-3 387,-4-19-387,-6-14 258,-3-22-258,-3-13 129,0-13-387,-16-14-258,2-18 258,-6-21-258,1-17 258,-4-17-387,1-5 387,-1-3 129,2-1 0,3 4 387,5 10-258,6 11 387,7 16-129,3 9 258,12 7-129,12 0-129,7 1-129,5-1 258,4 4-516,-1 0 129,-2 6-387,-7 3-129,-2 20-1419,-14-1-2580,-4 15-258,-13 9-387,-3 11-129</inkml:trace>
  <inkml:trace contextRef="#ctx0" brushRef="#br0" timeOffset="553547.6612">8971 2324 13029,'19'16'5160,"8"-13"-129,0-6-258,13-2-3612,-6-4-645,3-1-258,1 3-903,-10-7-3741,6 9-516,-9-5 0,2 6-774</inkml:trace>
  <inkml:trace contextRef="#ctx0" brushRef="#br0" timeOffset="553931.683">9443 2868 10965,'6'66'5031,"-6"-66"-387,14-5 129,-13-32-3870,9-8-258,-1-14-258,-2-8-129,0-10-129,-4-10 129,-3-6 0,0-6 0,-6 2-387,-1 6 516,-1 11-387,-1 7 387,2 17-516,3 18 387,4 26-129,4 22 0,9 30 129,5 11-129,4 10 129,5 11-258,1 6 129,3-1-387,-2-7 129,-4-4-129,-1-11 129,-7-8-129,-1-11-129,-9-12-645,4 2-3354,-11-26-258,0 12-387,-6-21-516</inkml:trace>
  <inkml:trace contextRef="#ctx0" brushRef="#br0" timeOffset="554092.6922">9465 2510 11223,'8'8'5031,"13"-6"-129,-1-12-258,16 3-3999,0-9-645,-2-4-3999,8 1-645,-7-6-129,1 0-774</inkml:trace>
  <inkml:trace contextRef="#ctx0" brushRef="#br0" timeOffset="554839.735">10193 2274 11739,'-19'-8'4902,"24"-5"-516,9-15 258,17-1-3870,4-10-258,13-1 129,3-1-516,2 1 258,-2 3-258,-5 4 0,-5 6-258,-7 6 129,-10 8 0,-7 4-258,-6 4-129,-11 5-387,0 0-1806,-8 3-1806,-5 16-129,-11-2-387,1 14-387</inkml:trace>
  <inkml:trace contextRef="#ctx0" brushRef="#br0" timeOffset="555075.7486">10309 2392 10449,'0'11'5031,"13"-11"-258,0-14-129,12 5-3225,2-16-645,9 1 129,4-4-516,5 1 129,0-2-516,-1 7 258,-3 2-516,-8 1-387,-5 12-387,-16-5-2580,-1 12-1032,-11 0-129,-5 17-387,-13-2-387</inkml:trace>
  <inkml:trace contextRef="#ctx0" brushRef="#br0" timeOffset="555323.7627">10480 2649 11481,'0'16'5418,"19"-16"-645,-1-20 129,20-4-4128,2-7 0,12 0-387,4-3-129,3 0-129,-4 5-129,-7 6 0,-8 10-258,-12 3 0,-12 10-258,-16 0-387,-4 17-645,-17-7-3225,0 14 0,-8-7-258,5 9-516</inkml:trace>
  <inkml:trace contextRef="#ctx0" brushRef="#br0" timeOffset="569859.594">2407 3612 7482,'-2'-27'5031,"-6"-2"-129,3 0-129,-6-13-3225,7 10-258,-6-5-645,5 11-129,-12 3 0,1 20-129,-6 11-129,1 26 0,-5 19-129,-1 12 0,2 8 0,0 7 0,7-1-258,5-6 129,6-13 0,6-18 0,4-20 0,9-20 0,6-9 0,3-20 0,6-11-129,1-11 0,0-7 0,0 3 0,-3 6 0,1 12 129,-5 16-129,1 15 129,-7 12 0,-2 19 129,0 10-129,2 6 0,2-1-387,-3-5 0,6-8-258,-4-17-1290,4-1-2580,-1-13-387,0-7-129,-5-16-516</inkml:trace>
  <inkml:trace contextRef="#ctx0" brushRef="#br0" timeOffset="570259.617">2650 2838 10191,'-26'17'5160,"18"23"0,4 10-516,4 14-4257,7 17-258,8 14 129,-2 8-129,2-6 0,-3-9-387,-1-13 0,-2-16 0,-3-16 258,1-19-129,-7-24 0,18-3 129,-6-22 0,6-9 0,0-3 129,4 5-129,1 3 0,3 13 0,0 12 0,-2 7 0,-3 20 0,-2 10-129,-2 3 129,-6 4 0,-5-2-129,-7 3 129,-7-7 0,-7-1-387,-10-10-516,0 6-1548,-8-15-1935,1-12-258,-4-7-387,9-24-258</inkml:trace>
  <inkml:trace contextRef="#ctx0" brushRef="#br0" timeOffset="570455.6282">2991 2977 11481,'97'26'5805,"-54"14"-903,3 30-516,-8-2-3612,3 18-387,-10 11-129,-13 12-516,-14 2 129,-15-5-774,-13 6-2580,-17-15-1161,-11-8-516,-17-12 0,-11-8-516</inkml:trace>
  <inkml:trace contextRef="#ctx0" brushRef="#br0" timeOffset="570711.6429">1849 3355 7998,'4'-50'5160,"-7"66"-129,-11 34-258,4 35-3096,-9 12-516,7 22-258,1 11-258,11 13 0,16-9-387,20-12-129,16-20-258,16-24-129,19-23-1419,11-35-3225,16-24 129,2-37-645,2-24-516</inkml:trace>
  <inkml:trace contextRef="#ctx0" brushRef="#br0" timeOffset="571115.666">3232 2788 10965,'14'-31'5160,"0"31"0,0 12-387,12 15-4386,1 4-258,11 13 387,-2 2-387,-1 2 129,-3 1-387,-5-8-129,-3-2-387,-9-20-1032,8 0-1806,-23-19-774,16-7 516,-16-30 0,4-1 903,-7-30 903,2-2 1290,-3-3 1677,-7-4 2709,8 21 258,-7-4-645,9 28-129,-9-1-645,10 43-903,-5 11-387,5 23-645,-4 3-387,3 10 258,-1 5-258,-2 4 0,1 1-258,-3-10-645,4 2-2709,-7-20-1161,0-3-387,-5-16-516,1-3-258</inkml:trace>
  <inkml:trace contextRef="#ctx0" brushRef="#br0" timeOffset="571243.6732">3325 3085 11352,'7'-29'4902,"16"18"-258,3-15 0,19-6-4644,10 0-4386,-2-7-258,7 4-516,-4-2-903</inkml:trace>
  <inkml:trace contextRef="#ctx0" brushRef="#br0" timeOffset="571827.7067">4182 3164 7740,'1'-46'5418,"-3"19"-645,-4 8-258,-11-8-2709,6 19-645,-8-3-387,2 15 0,-5 11-516,3 12-258,1 7 387,2 6-258,4 5 129,3 1-129,6-1-129,3-10-387,6-7 129,5-9 129,3-9 0,0-10 0,2-3 0,-2-16 0,3-3 129,-4-4 0,1-3 0,-1 7 0,-1 3 0,-1 9 0,2 6 0,-2 5 0,3 16-387,-2 0-387,9 13-3870,-9-8 129,8 4-645,-1-12-258</inkml:trace>
  <inkml:trace contextRef="#ctx0" brushRef="#br0" timeOffset="572243.7304">4437 2711 9804,'-15'-20'4902,"12"52"0,1 6-516,4 14-3354,5 2-774,5 11 258,-1 5-387,0-1 0,0-10 0,-2-13-129,-4-5 0,-3-14-387,2-5 258,-4-22-258,11 0 387,-5-10-129,7-9 0,0-4 129,6-2-129,2 3 387,3 6-258,0 7 0,-3 6 0,0 3 129,-4 13 129,0 6 0,-10 6 0,-2 4-258,-5 0 258,-10 2 129,-9 5-258,-5-2 129,-7 3-129,-3-2-258,-1 6-645,-8-12-3999,9 4 129,1-9-516,10-3-645</inkml:trace>
  <inkml:trace contextRef="#ctx0" brushRef="#br0" timeOffset="579483.1446">4081 3893 2193,'-11'-4'1677,"11"4"-387,0 0-516,0 0 0,0 0-516,0 0 129,0 0-129,0 0 258,0 0-129,0 0 387,0 0 129,1 7 258,-1-7 516,10 5-258,-10-5 258,20 0-258,-4-5-129,13 1-129,5-11-387,15 4 0,7-7-258,9 1-129,7-4-129,2 2 0,-2-2 0,1 5-129,-14-1 129,-9 4-129,-11 1 129,-10 3 0,-8 2 129,-8 4-258,-13 3 0,0 0 0,0 0 0,0 0-129,0 0 0,0 0-129,0 0 0,-7-4 0,7 4 0,-9 0 129,9 0-387,0 0 258,-11 1-129,11-1 0,-10 5-129,10-5-129,-8 6-258,0-6-516,8 0-516,-9 9-1548,9-9-903,0 0-258,-10 14 129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9T18:02:16.29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2757 2080 2322,'11'-4'3741,"-2"-9"129,-9 13-1290,0 0 129,17-3-516,-17-9-258,7 10-258,-7-15-129,3 4-516,-4-14-258,-3 3 258,-7-5-387,-4 6 0,-6-1-387,-5 6 258,-6 2-387,-5 6 0,-4 10 129,0 15-516,-2 21 258,-1 7-258,-1 10 516,4 10-387,6 8 129,2 6 129,9 1-129,5-8-129,7-7 258,9-8-387,8-6 129,12-8-258,7-10 258,10-7-129,7-10 387,14 1-129,5-2 0,7 8 0,-4 0 129,0 12 0,-5 8-258,-8 10 516,-6 14-387,-17 2 0,-12 6 129,-9 0 0,-6-1 0,-11-1 0,-9-3 129,-10-6-387,-12-9 258,-13-9 0,-7-10-258,-7-14 129,-8-15 129,1-8 0,1-18 0,6-12 0,13-13 0,17-7-258,19-5-387,7-19-2709,24 14-1806,13-10-258,13 2-258,8-11-774</inkml:trace>
  <inkml:trace contextRef="#ctx0" brushRef="#br0" timeOffset="308.0176">3058 2204 10320,'13'-40'5160,"-13"40"-387,0 0 0,5 23-3612,-5 17-645,0 23-258,0 19 0,1 15-387,3 15 387,3 5-129,-1-2 0,1-4-387,-1-9 129,-2-18-258,4-10-1032,-8-31-3225,0-10-129,-2-22-516,2-11-516</inkml:trace>
  <inkml:trace contextRef="#ctx0" brushRef="#br0" timeOffset="848.0485">2960 2761 9030,'10'-18'5031,"12"5"-387,16 4-258,7-10-4128,8 6 0,2-2 0,0 4 0,-6 1-129,-2 3 0,-9-2-129,-9 4 258,-13 2-258,-4 0 129,-12 3 0,0 0 0,0 0 129,0 0-129,-13 5 129,-2 21-129,-5 9 0,-1 12 258,0 10-129,2 9 0,2 3-129,5 1 0,8-9 0,4-9-129,11-11 129,3-16-387,5-13 258,0-12-129,-2-14 129,1-14 129,-2-9-258,-4-12 129,0-3-129,-6-1 0,-1 6 129,0 3-129,-3 7 0,-2 15-258,0 22 387,0 0 0,0 21 0,0 13 258,3 5-129,3 7 129,2 6-258,2-5 129,3-5-129,0-10-258,6 1-1161,-2-21-3354,3-3 0,-4-14-516,8-12-129</inkml:trace>
  <inkml:trace contextRef="#ctx0" brushRef="#br0" timeOffset="1072.0612">3804 2300 9030,'-17'-44'5676,"1"44"-516,9 29-387,-5 5-2064,8 27-2580,4 15 129,2 20 0,3 7 0,0 6-258,0-2 129,-3-6-387,-1-10 0,-1-22-645,3-8-2451,-3-32-1548,0-13-258,0-16-258,-1-25-258</inkml:trace>
  <inkml:trace contextRef="#ctx0" brushRef="#br0" timeOffset="1440.0822">3725 2614 9159,'-10'27'5160,"19"-11"-387,9 8-387,3-3-3999,11 0-129,5-6-129,3-3 0,3-10 129,-2-2-258,-3-10-258,-3-13 129,-4-4 0,-5-5 0,-5-6 0,-3 3 129,-7 0 0,-4 6 129,-7 7 129,0 22 258,-17-14-129,3 20 129,-7 10-129,3 19 129,-2 6-129,4 13 0,3 6-129,5 5 258,5-2-129,3 3 0,7-8-258,4-10 258,4-8-387,1-17-129,9 0-3870,-5-23-1161,6 0-258,-3-16-645</inkml:trace>
  <inkml:trace contextRef="#ctx0" brushRef="#br0" timeOffset="1644.0939">4777 2508 8514,'3'-16'5418,"6"-7"-387,-9 23-387,0 0-2838,0 0-6321,0 0-129,7 8-387,-4 13-516</inkml:trace>
  <inkml:trace contextRef="#ctx0" brushRef="#br0" timeOffset="1804.1031">4858 2905 10707,'9'16'5160,"-9"-16"-129,0 0-387,0 0-4257,12 0-4644,-12 0-258,0 0-516,-3-14-645</inkml:trace>
  <inkml:trace contextRef="#ctx0" brushRef="#br0" timeOffset="3920.2242">1673 1097 8385,'-44'0'4773,"44"0"-258,-19 52 258,19-52-3354,0 0-258,0 62-129,0-62 0,0 0-129,0 0-387,0 0 258,0 0-258,0 0-129,21-57-129,-16 3 129,1-12-258,2-13 0,2-6-258,3 0 129,1 6-129,0 11 0,1 8 129,-15 60 0,37-69 129,-37 69-258,45 10 129,-45-10-129,56 95 129,-26-28 0,1 8-129,0 6 0,-3-3 258,-2-9 0,-4-11-129,-22-58 129,30 77 0,-30-77 0,0 0-129,0 0 0,42-29-387,-42 29 387,25-105-129,-10 29 258,1-13-129,2 3 0,-2 7 129,0 4-129,1 19 387,-17 56-387,27-56 0,-27 56-129,0 0-129,50 85 0,-32-29 129,2 7 0,0 2-258,-1 3 129,0-5 258,-2 1-258,-5-8 258,-12-56-516,15 83-903,-15-83-3483,0 0 516,0 0-903,43 27-516</inkml:trace>
  <inkml:trace contextRef="#ctx0" brushRef="#br0" timeOffset="4211.2407">2600 838 10191,'0'0'5031,"0"0"-258,-16 52 0,16-52-4257,0 67-129,0-67 129,29 60-129,-29-60-258,51 30 129,-51-30-258,63 1 129,-63-1-129,54-33 129,-54 33-258,31-55-129,-31 55 258,4-61 387,-4 61-387,-18-50 0,18 50 129,0 0-387,-55-29 0,55 29-129,0 0-1290,-46 0-3354,46 0 387,0 0-516,0 0-387</inkml:trace>
  <inkml:trace contextRef="#ctx0" brushRef="#br0" timeOffset="4604.2632">3112 806 10965,'0'0'4902,"0"0"-129,0 0-516,-36 42-3612,36-42 129,-57 50 0,57-50-387,-45 54-387,45-54 129,-19 54-129,19-54 0,0 0 258,0 0-387,54 25 0,-54-25-129,58-33 387,-58 33-258,59-71-258,-33 22 387,-4-4 0,-7-1 0,-4 1 258,-11 53-258,9-80 0,-9 80 0,0-49 387,0 49-258,0 0-129,0 0-129,-15 51 0,15-51 258,-6 87-129,6-38 0,3 2-129,10 4-258,-13-55-516,40 87-2322,-40-87-1290,54 56-516,-54-56-129,57 10-387</inkml:trace>
  <inkml:trace contextRef="#ctx0" brushRef="#br0" timeOffset="4895.28">3451 961 8643,'0'0'4902,"0"0"0,0 0-516,0 0-3612,0 0-129,0 0-129,46-28-129,-46 28-129,0 0 258,49-35-258,-49 35-129,0 0 0,31-54 0,-31 54 0,0 0 387,-7-49-258,7 49-129,0 0 0,-47 2-258,47-2 258,0 0 258,-45 75-258,45-75-129,-4 71 0,4-71-258,24 62-387,-24-62-387,59 26-3354,-59-26-387,73 0-387,-35-12-387</inkml:trace>
  <inkml:trace contextRef="#ctx0" brushRef="#br0" timeOffset="5100.2917">3834 531 11997,'0'0'5160,"-52"0"-258,52 0-258,-32 79-3870,29-20-258,3 2-258,8 4-516,7-5 258,2-2-129,6-9-387,-23-49-645,46 73-1806,-46-73-1677,40 29-516,-40-29 258,0 0-645</inkml:trace>
  <inkml:trace contextRef="#ctx0" brushRef="#br0" timeOffset="5252.3004">3984 932 8385,'0'0'5160,"0"0"-516,0 0 129,0 0-2838,0 0-1161,10 46 0,-10-46-387,0 0-516,18 62-1548,-18-62-2967,0 0-129,0 0-516,0 0-129</inkml:trace>
  <inkml:trace contextRef="#ctx0" brushRef="#br0" timeOffset="5979.342">4034 749 10836,'0'0'4644,"0"0"-516,37 6-1290,-37-6-2967,15 52 0,-15-52 129,16 58-129,-16-58 0,20 51-129,-20-51-129,0 0 387,0 0 258,35 53-129,-35-53-129,0 0 258,0 0 0,41-13-129,-41 13 258,0 0 0,0 0 0,41-46 0,-41 46-258,0 0 516,0 0-645,0 0 387,41-12-129,-41 12-129,0 0 0,0 0-129,49 37 0,-49-37-129,38 21 0,-38-21-129,41 13 258,-41-13-387,38 3-258,-38-3 129,0 0 387,52-13-258,-52 13 516,0 0-258,38-39 387,-38 39 258,0 0-258,0 0 516,0 0-387,26-54 258,-26 54 0,0 0-129,0 0-258,0 0 0,0 0 0,0 0-129,-40-20-129,40 20 129,0 0-129,0 0 129,0 0-258,-20 48 129,20-48 129,0 0-129,3 49 0,-3-49-129,0 0 258,20 72-258,-20-72 129,16 70 0,-16-70 258,17 93-129,-8-40 129,0 2-387,-4-2-129,0 0 129,-2-1 258,-3-2-258,-3-3 129,-9-5-387,-6-3 516,-5-7-645,-12-10-1935,2 3-2322,-5-14 0,2-2-387,-1-9-774</inkml:trace>
  <inkml:trace contextRef="#ctx0" brushRef="#br0" timeOffset="6528.3733">5884 894 10320,'22'-68'5547,"-22"68"-774,0 0 258,-20-52-3999,20 52-129,-50-5 0,50 5-645,-66 28 0,66-28-258,-58 60 258,58-60-387,-37 70 129,37-70-129,-6 57 129,6-57-129,0 0-258,49 31 516,-49-31-129,55-12 129,-55 12 258,59-38-258,-59 38 0,45-38-129,-45 38 387,0 0-387,49-21-258,-49 21 258,0 0-129,0 0 0,51 44-387,-51-44-2838,51 26-1806,-51-26 0,66 8-129,-24-8-903</inkml:trace>
  <inkml:trace contextRef="#ctx0" brushRef="#br0" timeOffset="7451.4262">6951 594 11997,'0'0'5418,"0"0"-258,-43-31-258,43 31-3612,-45 17-903,45-17-129,0 0-129,-45 58 0,45-58-129,0 0-129,9 71 129,-9-71-129,0 0 258,57 67-516,-57-67 258,36 44 129,-36-44 0,0 0 0,27 57-129,-27-57-387,0 0 129,0 0 387,-39 43-516,39-43-516,-39-5-129,39 5-516,0 0-1161,-44-50-774,44 50-774,0 0 903,24-69 1806,-24 69 1677,44-34 516,-44 34 774,48-12 1419,-48 12 1161,43 0 516,-43 0-1419,0 0-1032,52 21-774,-52-21-516,0 0-258,54 13-129,-54-13 0,41 0-129,-41 0 0,41-20-129,-41 20-129,0 0 129,44-42 129,-44 42-258,0 0 387,0 0-387,0 0 516,0 0-387,38-44-129,-38 44 0,0 0 129,17 47 0,-17-47-258,17 65 258,-17-65-129,18 91 129,-12-35 258,0 3-129,-2-5-129,-4 1-258,0-4 774,-5-1-645,5-50 258,-26 78 0,26-78-129,-46 51-129,46-51 387,-58 24 0,58-24-258,-55-15 129,55 15-129,-28-55-258,28 55-258,15-98 387,12 42-129,11-6 129,6 2-129,6 3 258,0 7-387,2 6 516,-4 9 0,-6 10 129,-5 7 0,-37 18-129,56-8 129,-56 8-129,36 16 0,-36-16-129,0 0-129,18 70 129,-18-70-129,-3 56-258,3-56-1032,0 0-3354,-26 48 0,26-48-387,0 0-129</inkml:trace>
  <inkml:trace contextRef="#ctx0" brushRef="#br0" timeOffset="7648.4373">7704 515 13416,'0'0'5547,"0"0"-516,0 0-258,33 69-4386,-25-21-258,-1 4-129,3 3-387,0-6-258,-10-49-2451,11 74-1806,-11-74-129,0 0-258,1 53-645</inkml:trace>
  <inkml:trace contextRef="#ctx0" brushRef="#br0" timeOffset="8523.4875">7718 810 11352,'0'0'5418,"0"0"-258,35-18-387,-35 18-4128,72-2-129,-28-3-129,-2 0-258,-1-4-129,-2 1 129,-39 8 0,57-17 0,-57 17 129,0 0 0,0 0 129,0 0-129,0 0 129,0 0-129,-37 3-387,37-3 258,0 0 258,-29 58-516,29-58 129,0 0-129,5 68-258,-5-68 258,0 0 258,39 34-387,-39-34-129,0 0 0,53-13-258,-53 13-129,35-36 129,-35 36-387,38-47-129,-38 47 387,0 0 129,44-57 774,-44 57 129,0 0 387,0 0 129,0 0 129,39 7 0,-39-7-129,0 0 129,19 61-516,-19-61-516,0 0 258,24 61-387,-24-61 258,0 0 387,0 0-387,0 0 0,0 0 0,0 0 387,39 0-258,-39 0 0,0 0 0,33-65-129,-33 65 129,0 0-258,41-53 387,-41 53-129,0 0 0,0 0 0,41-16 0,-41 16-129,0 0 0,0 0 387,28 54-516,-28-54 129,0 0-129,23 55 387,-23-55-258,0 0-129,0 0 129,0 0-387,0 0 387,0 0-258,39 29 258,-39-29-129,0 0 258,0 0 0,27-70-129,-27 70 129,25-57 0,-25 57 258,0 0-387,47-66 0,-47 66 0,0 0-129,42-4 0,-42 4 387,0 0-258,35 50 0,-35-50 129,21 54-129,-21-54 129,19 52-258,-19-52 129,0 0-129,27 58-2064,-27-58-2838,0 0-129,0 0-516,0 0-258</inkml:trace>
  <inkml:trace contextRef="#ctx0" brushRef="#br0" timeOffset="9071.5188">9094 1158 14835,'-51'-51'5418,"12"20"-129,39 31-645,-46-28-4515,46 28 0,-64-14-258,22 12 645,-7 2-258,-12 2-129,-18 6 129,-12 2 129,-16 5 0,-19-2-258,-19-1 259,-16 4-388,-16 1-130,-13 1 130,-7 9-258,-13-5 0,-7-1-129,-7 1 516,-11 2-258,-9-2 129,-11-5 129,-9-1-129,-5-3-129,-1-4 387,-2-3 0,3 0-129,6-3-129,13-3 0,9 0 129,12 0-129,14 0 0,11 0 0,8 0 0,16 0 0,13 0 129,16 0-129,17 2-258,19 1 258,13-3 129,16 4-129,18 1-645,12-5-1032,56 0-3354,-57 6-258,57-6-129,0 0-516</inkml:trace>
  <inkml:trace contextRef="#ctx0" brushRef="#br0" timeOffset="13291.7602">6180 2419 2967,'17'-34'4644,"-6"14"258,-9-7-1161,5 12-516,-9-14-1032,2 18-258,-15-3-645,-1 14-129,-9 9-645,-4 22-516,-5 11 258,-3 16-516,1 17 258,6 12-129,4 2 129,10 1 0,13-7 129,8-11 129,15-12-129,15-22 0,10-20-516,3-18-129,11-6-387,-4-29-645,3 0 258,-6-25-387,-2 2 645,-11-9 129,-7 3 774,-8 4 516,-14 0 387,0 19 387,-13 0 129,-4 28-129,-12 3 0,1 20-258,-9 15-387,3 16-258,-2 10-129,5 6 0,4-1-129,7 0 129,10-8-258,2-11 129,13-13 0,6-12 0,3-12 0,5-17 0,0-16 0,-1-7 0,-4-6 129,-3-3-129,-6 1 0,-4 1 0,-6 7 129,-5 10-129,0 14 129,-7 14-258,-3 10 258,0 19-129,0 9 0,4 5 0,3 2 0,3 2 0,5-3-129,9-8 0,3-12 0,4-10-129,3-9 0,1-9-129,1-11 0,-3-13-129,-1-7 129,-4-9 0,-1-2 258,-5 0 0,-3 1 129,-1 6 258,-6 5 0,2 14 129,-4 10 129,0 12-129,2 26 0,1 22-129,-2 18 129,5 14 129,-1 21-387,4 15 129,0 10-387,1 2 129,1-6-258,-2-17-129,-2-10-774,-7-31-1548,5-9-1419,-8-30-774,3-25-258,-20-15-129</inkml:trace>
  <inkml:trace contextRef="#ctx0" brushRef="#br0" timeOffset="13675.7822">6715 3142 1032,'-12'-290'4515,"13"156"129,10 3-387,13 28-1032,-4 11-903,16 45-129,-6 16-645,9 31-129,-10 15-774,-1 19-129,-8 9-258,-7 18-387,-8 5 129,-5 6-258,-11 0 129,-5-9-387,0-7 129,-2-21-129,8-4-516,-1-41-1161,11-17-2064,8-29-645,10-14 129,4-15-387,9-2 3612,-6-6 1032,3 0 774,-1 23 1935,-11 4 2838,-2 20 258,-7 8-645,-3 19 258,-6 6-3225,2 20-258,-5 14-645,5 20-258,0 10-258,0 14-387,3 12 129,3 6-516,5 6-774,-6-9-3612,8-5 258,-7-20-774,3-9 0</inkml:trace>
  <inkml:trace contextRef="#ctx0" brushRef="#br0" timeOffset="14027.8023">7111 2189 8514,'-7'-41'4773,"0"28"-129,7 13-129,-14 17-3483,11 22 129,-4 9-387,4 22-258,-3 10-129,5 12-258,-2-2 0,3-1-387,0-10-129,0-22-1677,4-2-2322,-1-22-645,2-17 0,-5-16-516</inkml:trace>
  <inkml:trace contextRef="#ctx0" brushRef="#br0" timeOffset="14983.8569">7072 2513 7740,'18'-44'5160,"-5"34"-258,-5-2-258,6 17-3225,-4-1-387,4 19-387,-4 1-387,2 11 129,-1 3-258,1 2 0,-2-5-129,0 1 129,1-10-129,-1-9 0,2-14 0,-1-8 0,1-14 129,-2-9-129,1-7 0,-1-8 0,0 2 0,-4 1 0,1 6 0,-3 6 0,0 11 0,-4 17-129,0 0 129,3 9 0,0 16 0,1 8 0,0 4 0,2 4 0,3 0 0,0-3 0,1-9 0,1-7 0,1-10 0,-2-12-129,1-4 258,-2-17-129,2-6 0,-2-7 0,1-5 129,-3-2-129,3 4 0,-3 2 0,0 6 0,3 6 129,-3 10-129,-7 13 0,16 0 0,-8 8 129,1 8-129,-1 5 0,2 3 0,-2 2 0,2-3 0,0-5 0,1-1-129,0-4 129,4-4 0,-3-8 0,1-1 0,3-7 0,-1-9 129,1-3-129,-1-4 0,1-7 0,-6-1 0,2 2 387,-5 0-258,0 4 258,-5 8-387,-2 17 387,0 0-387,-5 0 129,0 12-129,-1 12-258,3 6 129,0 4-258,2 2 258,1-2-129,0-2 129,7 0 0,4-9 129,-1-4-129,7-9 129,-1-6-129,3-4 129,1-14 0,1-5 0,0-8-129,2 0 258,-3-6-129,2-4 0,-1 6 258,-1 2-258,-1 6 258,0 6-258,-1 8 0,-1 6 129,0 6-129,-2 15 0,-1 3-258,-2 10 258,-2 2-258,-2 8 258,-2 2 129,-5 1-258,-1-2-129,0 10-2451,-10-17-1806,0 2-258,-5-12-516,5-2-129</inkml:trace>
  <inkml:trace contextRef="#ctx0" brushRef="#br0" timeOffset="15395.8806">9407 2250 14190,'4'-35'5031,"-12"12"-129,2 7-258,-4-1-4386,-5 10 0,-4 7 0,-3 10-129,0 12-129,-2 12 129,0 9-129,1 6-387,6 4 258,1 0-129,11-5 129,5-6-258,6-10 258,12-8-258,4-12 258,6-10 0,2-4 129,3-13-129,-1-5 129,1-1 0,-3 1 0,-6 1 0,-3 7 0,-4 5 0,-3 7-258,-5 0-1290,2 14-3096,-4-4 0,7 9-516,1-12-387</inkml:trace>
  <inkml:trace contextRef="#ctx0" brushRef="#br0" timeOffset="16163.9245">10757 2176 4386,'10'-7'4644,"5"-12"-258,-11 2 0,-4 17-1290,2-37-1161,4 21-516,-7-8-516,-2 9 0,-11 1-387,0 11 0,-10 5-258,-4 18 0,-6 14-129,-5 12 0,0 9 129,3 6-516,7 6 387,6-4-387,10-7 258,10-4-258,8-12 258,14-13-258,10-10 129,4-8 129,10-8-387,-5-7-903,10 1-3225,-11-12-258,3 5-129,-9-5-645</inkml:trace>
  <inkml:trace contextRef="#ctx0" brushRef="#br0" timeOffset="17151.981">11040 2223 9417,'-5'-14'5031,"-11"8"-129,7 12-387,-11 3-1935,6 19-1935,-2 6-387,6 2-258,3 1 0,5-1-129,3-4 129,11-9-258,6-7 258,5-9-258,3-7 258,0-4 0,-5-15 0,-2-4 258,-5-4-258,-7-5 387,-7-6-387,-8-1 258,-9-1-129,-4 4 129,-4 8-258,-4 4-129,0 9-129,2 7 0,7 9-129,4 9-129,11 4-129,5-3 129,8 3-129,8-5 0,10 1 258,3-5 129,2-1 129,0-3 258,-6 1 129,2 3 129,-7 2 0,0 8 258,-7 0-258,1 10 129,-5-4-129,1 5-387,-2-2 129,2 0-258,-3-7 129,2-5-258,1-5 387,-1-7-387,1-7 387,2-7 258,-1-6-258,0-6 129,1-3-129,0 0 258,-2 5-387,-1 2 258,-2 7-258,-7 15 0,10-12 0,-10 12-129,8 20 129,-4 4 0,6 4-129,0 1-258,5 3 129,2-5-387,7 0-258,-4-14-903,15 7-645,-9-20-1548,11 0-516,-7-14 516,10-1 1161,-10-19 1419,7-7 774,-6-12 1806,-7-29 903,4 3 2193,-11-24 258,-1 6-129,-15-7-1677,5 15-516,-13 6-645,1 23-645,-12 29 129,-2 29-516,0 25-129,-1 33-258,1 19 0,4 22-129,1 9 0,4 12 129,7 1-129,3-2-516,1-3 516,4-6-516,3-15 387,0-16-516,4-5-258,-6-31-1548,6 0-2064,-6-26-516,-5-15 0,7-15-645</inkml:trace>
  <inkml:trace contextRef="#ctx0" brushRef="#br0" timeOffset="17399.9952">11634 2305 10836,'-4'-63'5160,"13"33"-516,11 9 258,8 0-4257,10 9-129,3 5-129,3 7-129,-2 8 0,-4 14 0,-5 5-258,-7 9 0,-6 1 0,-9-1-387,-3-5 258,-6-4-387,-2-5 129,0-10-645,2 0-645,-2-12-3096,0-15-129,0-10 258,2-4-774</inkml:trace>
  <inkml:trace contextRef="#ctx0" brushRef="#br0" timeOffset="17536.003">12057 1809 10965,'4'-25'4773,"5"21"-645,-2 11-129,8 12-5160,3 1-3096,5 12-129,4 1-387,5 3-258</inkml:trace>
  <inkml:trace contextRef="#ctx0" brushRef="#br0" timeOffset="17964.0275">12356 2034 8256,'26'-15'5031,"-26"15"-129,2-22-258,-2 22-2451,-15-5-903,1 5-516,-6 13-258,0 5-258,-1 7-129,3 3-129,1 0 129,7-1-129,3-3 0,4-4-129,3-4 129,0-16 0,9 17 0,1-17-129,1 0 129,0 0-129,2-4 0,0 1 0,0 1 0,-2 2 0,-1 2 0,1 10 0,-3 8 129,-1 10-129,0 10 0,-2 12-258,-3 14 258,-2 7-258,0 9 258,-2-1-258,-6 1 258,-4-3 129,-2-5-129,-5-9 516,-2-13-387,-4-11 129,-1-12 0,0-8 129,-1-14-258,3-7-129,3-5-387,-1-26-2064,11-2-1677,4-17-645,7-9-129,2-19-387</inkml:trace>
  <inkml:trace contextRef="#ctx0" brushRef="#br0" timeOffset="18484.0572">12539 2148 12900,'37'7'5160,"-28"18"-258,-9 4-258,0 8-4515,0 5 0,2 1-258,1-6 258,2-3-387,3-9 129,2-8-129,1-9 258,3-8-129,-1-8 129,0-13 129,1-6-129,-2-7 258,-2 0-258,0 0 258,0 1-258,-3 4 258,-3 9-129,0 4-129,-4 16 0,0 0-129,9-5 129,-4 10 0,1 11 0,1 0-129,3 5 129,0 1 0,0 2-129,2-2-129,0-3 258,-3-3-387,-2-5 387,-7-11-258,15 14 129,-15-14-129,7-4 258,-4-9 258,-1-3-129,1-6 129,0-5-129,3-5 129,-1 1-258,2 0 258,-1 5-258,2 3 0,1 4 0,-1 4-258,2 7-129,-1 3-387,6 5-774,-15 0-2709,26 4-516,-11 0-129,7 4-645</inkml:trace>
  <inkml:trace contextRef="#ctx0" brushRef="#br0" timeOffset="19068.0906">13197 2111 12126,'-12'-19'5160,"2"16"-516,-10-4-1032,6 14-2451,-7 6-516,1 8-129,2 8-387,5 3-129,0 4 0,5 0 0,4-4 0,4-6-258,1-2 129,7-7-129,2-10 258,1-7 0,5 0 0,1-14-129,2-6 129,0-6 258,-2 0-387,-2 0 387,0 6-387,-5 0 129,-1 4-129,-9 16 129,10-10 0,-10 10 0,4 10-129,-1 5 258,1 3-258,2-1 129,3 2 0,3-1-129,0-4-129,3-6-129,4 0-129,0-8-258,4-1-129,-2-17 129,3-3 0,-2-9 129,4-10-129,-1-15 516,-2-11 129,0-12 129,-1-11 258,-2 7 129,-4-1 258,-1 15 129,-10 8 0,2 31 129,-7 29-129,0 19 0,-7 25-258,4 19-258,0 14-129,1 6-129,2 5 0,2-7-258,4-13 0,1-8-387,7-4-1161,-7-17-2838,5-9-129,-4-15-516,0-5-129</inkml:trace>
  <inkml:trace contextRef="#ctx0" brushRef="#br0" timeOffset="19308.1043">13493 2145 11868,'-27'-51'4902,"27"34"-516,10 0 258,14 8-4386,7 4-258,8 5 129,2 2-258,2 9 0,-2 10 0,-5-1 0,-2 6 0,-10-1 0,-6 0 0,-6-3 0,-6-3-258,-5-6-387,4 1-903,-5-14-2580,0 0-258,0 0-129,0-14-645</inkml:trace>
  <inkml:trace contextRef="#ctx0" brushRef="#br0" timeOffset="19852.1354">13829 1841 9417,'0'-52'4515,"0"52"-1032,12-4-1032,-1 13-6450,3 10-129,6 10-258,-5 0 1032,5 13 1677,-5 1 387,0 3 1161,0 0 1161,-4-2 2580,-1-8 258,-2-5-129,0-4-1419,-4-9-1161,2-4-645,-6-14-258,0 0-129,0 0 129,4-13 0,-4-8 258,-3-3-129,1-7 129,0-6 0,-1-9-129,3 6 258,-2 2-258,2 6 258,0 6-258,0 12 0,0 14-258,0 0-129,5 29 258,-1-3-387,5 4 129,0 1-129,4-3 0,2-5 0,3-6 0,0-5 0,-1-10 0,2-2 129,-1-2 0,-2-8 129,1-2 0,-1-7 129,0-3-258,0-2 129,-1 0 129,1 6 0,-3 4-129,-1 9 258,1 5-129,-1 13-129,-4 10 387,-2 6-387,0 8-1032,-4-2-3225,6-2-129,-5-8-516,5-9-645</inkml:trace>
  <inkml:trace contextRef="#ctx0" brushRef="#br0" timeOffset="20555.1757">15496 1895 10449,'4'61'4773,"-22"-19"-387,1 11-129,-8 5-3096,8 2-645,2-2-258,7-7-258,8-12 129,7-12-387,9-13 258,6-12 0,4-7 129,-1-15-129,-4-10 129,-4-4 258,-6-14-258,-5-6 258,-6-9-258,-11 0-129,-5-3 0,0-1 129,-1-5-258,2 7 258,8 3-258,4 7 129,6 11 0,10 6 129,8 10-129,5 11 0,2 14 0,1 8 0,-3 22 0,-2 14 0,-3 12 0,-2 16-129,-6 7 258,-1 8-129,-4 0 0,-2-6-258,1 2-903,-7-14-3483,0-2 387,-5-20-645,-3-9-258</inkml:trace>
  <inkml:trace contextRef="#ctx0" brushRef="#br0" timeOffset="20716.1849">15616 2055 11481,'31'-96'4515,"-9"60"-258,5 11-387,5 4-4128,5 11-2709,11 10-774,6 9-645,8 10-258,4 1-387</inkml:trace>
  <inkml:trace contextRef="#ctx0" brushRef="#br0" timeOffset="20956.1986">16997 1606 15222,'-4'-54'5031,"-24"-28"258,18 63-1032,-5 28-3612,9 25-387,5 13 0,3 19 0,7 9-516,2 13 129,2 2-258,0 1 387,-1-14-387,-5-16-387,6-8-3741,-13-16-387,0-11-129,-6-18-258</inkml:trace>
  <inkml:trace contextRef="#ctx0" brushRef="#br0" timeOffset="21479.2285">16817 1826 11223,'11'-37'5031,"6"20"-129,1 4-258,8 5-2322,-1 8-1806,5 4 0,-2 12-258,0 13-129,-3 6 129,-3 7-387,-3-3 129,-3 1-129,-1-6 129,-1-5-129,-1-8 129,2-13-129,1-8 129,1-2 0,1-10-129,2-10 129,0-3-129,-2-5 129,-4 6-129,-1 1 258,-4 5-258,-3 7 129,-6 11-129,0 0 129,7 11 129,-4 12-258,4 1 129,3 8-129,3-1 129,1-5-258,6-2 129,0-8-258,2-3 0,-1-9 129,-4-4-129,-3-5 129,0-7-129,-3-8 387,-2-5-129,-1-1 258,1-5-129,-1 6 129,2 6 0,0 5 0,1 10-129,-1 10-129,0 14 129,0 6-387,8 16-3999,-5-4 0,9 6-387,5-10-129</inkml:trace>
  <inkml:trace contextRef="#ctx0" brushRef="#br0" timeOffset="21827.2484">18553 1846 14835,'-2'-115'5418,"-19"69"-387,-1 24-129,-3 7-4644,-1 15-129,2 13-129,6 14 129,4 8-258,5 12 129,9 4-129,0 2-258,11 3 258,-1-3 0,4-2 0,0-5-129,0 0 0,-1-9 129,-2-4-129,-2-7 129,-6-6 0,-3-1 0,-8-6 0,-9-4 0,-6-4-258,-8-5-258,5 0-645,-8-14-1677,12 3-1677,2-11 0,17-1-387,3-9-258</inkml:trace>
  <inkml:trace contextRef="#ctx0" brushRef="#br0" timeOffset="22260.2732">18462 2027 10320,'61'-42'5031,"-37"34"-387,-13 0 0,2 13-3096,-13-5-516,0 25-645,0-7 0,-3 1-258,0 2-129,3-1 0,0-3 129,0-5-129,0-12 0,10 7 129,-10-7-129,17-16 0,-5-4 0,0-2 129,1-5 0,0 1-129,3 1 0,-4 4 129,0 2-129,0 12 129,-3 7-129,-2 11-129,-1 14 129,-1 9 0,-1 6 0,-1 7-129,-1 6 129,1 6 0,0 3-129,-1 4 0,-2-6 0,0 1-129,0-3 258,-2-2-387,-6-6 387,-4-7-387,-6-11 387,-4-6 0,-3-12 0,-3-6-129,-1-8 0,0-12-258,8-6-387,0-22-1419,18 7-2322,3-19-387,18-1-387,9-18 258</inkml:trace>
  <inkml:trace contextRef="#ctx0" brushRef="#br0" timeOffset="22456.2844">18896 1976 11868,'86'-104'5289,"-59"74"-258,-3 22-258,-14 9-3096,-2 19-1290,-3 6-129,-3 9-258,-2 5 0,0 2-129,-4 0-129,0-1 129,-1-6 0,0-12-387,4-5-387,1-18-1935,0 0-1935,-1-19-129,8-8 0,0-15-645</inkml:trace>
  <inkml:trace contextRef="#ctx0" brushRef="#br0" timeOffset="22651.2956">19191 1376 13803,'18'-131'5160,"-18"131"-258,0 0-258,0 0-3999,3 28 0,-3 31-645,-3 14 0,3 7 0,0 4 0,0-1-387,3-1 129,4-15-516,-4-16-1548,5-7-2580,-3-20 0,0-5-387,-5-19-516</inkml:trace>
  <inkml:trace contextRef="#ctx0" brushRef="#br0" timeOffset="23479.3429">19072 1840 11223,'-7'-12'4773,"14"7"0,6 0-258,15 1-3612,1-1-387,6 1-129,0-1-129,0-1-258,-1 1 129,-2 0 0,-7-2-129,-6 1 129,-8-2 129,-11 8 0,0 0-129,0 0 129,-11 0-258,-3 8 129,-1 10-129,0 7 129,2 6-129,2 1-129,5 1 0,3-4 129,3-9 0,5 1 0,2-12 129,7-8-129,1-3 129,5-15 0,3-3 0,4-6 129,2 0-258,2-3 258,-2 4 0,-2 4 0,-2 3 129,-5 6 0,-2 7-129,-5 5 0,-4 5 0,-2 14-129,-3 6 0,1 3 0,0 1-129,-1 4 0,2-5-129,-1 1 129,3-4 129,1-8-129,2-9 0,-2-5 0,3-5 0,0-11 129,1-5 0,2-9 0,-1 1-129,2-4 0,-1-1 0,1 2 129,-2 5-129,0 7-129,-3 8 129,-1 8 0,0 3-129,-3 14 129,2 8 0,0 7-129,-1 0 129,4 3-129,-2-2 0,0-3 129,1-8 0,1-8-129,1-9 129,2-4 129,0-7-129,0-10 129,4-5 0,5-2-129,4-3 129,0 0 0,3 4-129,-6 3 0,2 6 129,-3 11-129,-4 8 0,-3 14-129,-6 10 129,-4 10-129,0 4 0,0 4-129,0 5-1032,-7-12-2967,7 3-1161,-7-11-258,-2-3-516,-15-9-516</inkml:trace>
  <inkml:trace contextRef="#ctx0" brushRef="#br0" timeOffset="24168.3823">2610 4942 8643,'-21'-12'5289,"21"12"-387,0 0-258,7-21-2193,25 14-1806,14-3-129,19 2-258,19-1 0,19 1 0,12 2-129,5 3 0,-1 2-129,-2 1-129,-10 1-129,-19 3-129,-17 8-387,-30-9-1548,-19 6-2322,-22-9-129,-10 16-516,-25-10-258</inkml:trace>
  <inkml:trace contextRef="#ctx0" brushRef="#br0" timeOffset="24379.3944">3143 4968 11352,'-35'82'5289,"25"-17"-516,10 16 129,0 12-4128,3 25-129,-2 3-258,5 4-129,-6-4 0,3-9-129,-3-14-129,0-16-258,1-19-387,-1-30-2064,4-7-2064,-4-26-258,12-2-258,-8-25-516</inkml:trace>
  <inkml:trace contextRef="#ctx0" brushRef="#br0" timeOffset="25271.4454">3222 5540 10965,'17'16'5160,"-2"19"-387,1 6 0,8 11-4128,-3 2-258,3 7 0,-4-6-258,-3-6 0,-4-10-129,-4-9 129,-6-14-129,-3-16 129,0 0-129,-8-16 129,1-17 0,0-8 0,0-12-129,3-5 0,4-1 129,3 1-129,9 5 0,4 4 0,5 12-258,1 12 129,3 11-258,0 7-129,6 9-387,-7 0-774,11 16-387,-12-14-645,10 13 258,-15-15-129,12 10 1161,-12-12 774,-4 0 1032,-1 0 774,-13-15 774,0 15 774,-6-6-258,2 13-129,-16-3-645,5 23-516,-6-2-387,6 13-387,-3 6 0,9 2-258,0 0 0,7-1 0,2-6-129,3-10 0,7-6 0,0-11 0,1-11 0,2-2 0,-2-16 129,2-7-129,-2-10 129,0-7-129,0-8 0,-1-2 0,-1 5 0,-1 4 0,-2 9 0,-2 9 0,-4 24 0,11 0 0,-8 23-129,1 14 258,2 11-258,1 1 129,0 4 0,1 0 0,0-8 0,0-7 0,-1-9 0,2-12 0,-9-17 0,15 2 129,-7-12-129,1-16 129,-1-8-129,2-10 0,0-11 129,1-4 0,1 1-258,-1 3 129,-1 9-129,-1 7 129,0 13 0,-2 16 0,-7 10 0,15 29 0,-7 10 129,0 7-129,5 7 129,0 4-258,3-1 129,-2-5 0,1-6-129,0-10 0,-3-10 0,0-14-129,0-1-1032,-12-10-2967,18-17-645,-8-11-258,6-4-258</inkml:trace>
  <inkml:trace contextRef="#ctx0" brushRef="#br0" timeOffset="25619.4653">4330 5363 11868,'-11'-20'5160,"-7"21"-258,0 18-129,-6 6-3999,9 8-387,6 4 0,6 7-258,3-1 129,7 0-258,3 1 129,8-1-129,0-5 0,1-3 0,0-4 0,-3-4-129,-4-5 129,-3-3-129,-6-4 0,-3-3-129,0-12-258,-19 9-129,9-8-258,-6-14-516,16 13-516,-15-41 0,15 19 258,-1-15-129,7 15 258,-2-9 129,9 13 387,-7 2 645,4 10 258,-10 6-2451,9 0-774,2 6 0,-11-6 0</inkml:trace>
  <inkml:trace contextRef="#ctx0" brushRef="#br0" timeOffset="26127.4944">4127 5813 9804,'5'-58'5418,"-1"24"-258,4 12-129,-6-14-3225,7 21-903,-9 15-387,12-6-129,-4 17-258,-1 14-129,0 9-129,2 4 129,-3 4-258,0-1 0,4 3-774,-10-18-3225,9 0-516,-3-14-516,5-4-258</inkml:trace>
  <inkml:trace contextRef="#ctx0" brushRef="#br0" timeOffset="26444.5124">4543 5578 8127,'0'0'5289,"-9"0"0,9 19-645,-1-4-1032,1 21-2967,5 5-516,-1 1-387,4 9-1032,-8-13-3354,7-1 0,-5-17-516,2-6-645</inkml:trace>
  <inkml:trace contextRef="#ctx0" brushRef="#br0" timeOffset="26604.5217">4557 5402 8643,'-13'-93'4902,"7"62"-258,1 5-516,0 14-4386,5 1-3354,0 11-774,15-13-387,2 4-516</inkml:trace>
  <inkml:trace contextRef="#ctx0" brushRef="#br0" timeOffset="26783.5318">4742 5104 11352,'9'29'5289,"-10"4"-387,-5 2 0,8 14-4128,-2 4-258,5 10-129,1 2-129,2 0-387,3 0-129,-5-13-1419,5 2-3096,-6-14-129,0-6-516,-5-13-258</inkml:trace>
  <inkml:trace contextRef="#ctx0" brushRef="#br0" timeOffset="27008.5448">4729 5586 7611,'33'-62'4902,"-8"40"0,1-1-258,9 21-3225,-10-2 0,8 13-387,-10 12-258,2 11-258,-6 6 0,-4 4-258,-4 1 0,-5-5-258,0-3-387,-6-17-1548,1-1-2967,-1-17 0,-5-3-258,-3-18-645</inkml:trace>
  <inkml:trace contextRef="#ctx0" brushRef="#br0" timeOffset="27144.5526">4977 5146 9933,'6'-25'4644,"4"13"-1290,-10 12-3354,16 12-4386,-3 5-258,1 5-774</inkml:trace>
  <inkml:trace contextRef="#ctx0" brushRef="#br0" timeOffset="27775.5887">5152 5516 9933,'21'68'4773,"-9"-43"129,4-3-645,0-11-3354,6-2-516,-1-7-258,0-5-129,-3-9 0,0-9 0,-5-3 129,-2-1-129,-6-3 0,-5 1 129,-4 0 0,-6 6 129,-9 1-258,-3 7 258,-5 5-258,2 5 129,0 3-258,1 0-129,4 3-129,4 1-129,16-4-258,-10 6 0,15-2 0,4-4 129,9 0-129,-1 0 258,6 0 387,2 0 387,1 0 387,4 11 129,-7-5 258,6 9-258,-5-3 387,-1 5-516,-5-5 129,-1 1-516,-5-2-129,-2-3 0,-10-8-129,10 10 129,-10-10 0,0 0-129,0 0 129,7-15 129,-5-2-387,2-5 387,1-7-387,5-3 129,0-2 0,3 5 0,1 0 0,1 8 0,3 8 0,-1 10 0,1 9 129,-2 15 0,-1 10 129,0 6-129,-2 9 129,0 3-129,-1 1 0,-1 1 0,-1-5 0,0-5 0,-1-8-258,0-12-516,8 0-3741,-7-21-516,5 0-516,0-16-258</inkml:trace>
  <inkml:trace contextRef="#ctx0" brushRef="#br0" timeOffset="27963.5994">6339 5075 11868,'12'13'5418,"0"13"-129,-12-26-387,11 17-4257,-2-7-774,-9-10-3999,8 24-645,-6-11-516,-1 10-516</inkml:trace>
  <inkml:trace contextRef="#ctx0" brushRef="#br0" timeOffset="28120.6084">6469 5622 12126,'11'7'5289,"-11"-7"-516,7-9-1032,3 3-8385,-8-6 0,-2 12-903,1-19-258</inkml:trace>
  <inkml:trace contextRef="#ctx0" brushRef="#br0" timeOffset="29379.6804">7957 4841 4773,'-1'-39'4773,"-3"15"129,3 7-387,-8-10-2838,9 27 0,0-18-387,0 18-129,7 27-387,-1 20-258,-5 16-129,3 17-129,-1 7 0,-1 12 0,0 1-258,-1-2 0,1-11 0,0-16-258,1-13 0,-1-20-645,4 3-903,-6-28-2709,5-3-516,-5-10-129,0-10-645</inkml:trace>
  <inkml:trace contextRef="#ctx0" brushRef="#br0" timeOffset="30123.723">7677 5315 9159,'-29'23'5031,"29"-23"-129,4-9-516,21-6-3870,7-19 129,10-3-387,5-10 0,4-1-129,1-2 129,-4 2-129,-6 7 0,-7 8 0,-10 13 0,-7 14 0,-5 13 0,-6 24 0,-5 15 0,1 12 0,-3 8-129,2 5 0,0 2 129,2-5-129,0-12 0,1-10-129,1-16 258,2-11-129,0-13 129,2-6 0,1-14-129,0-10 0,0-8 0,1-5 129,-2-8-129,-1 2 0,-2 2 0,-3 4-129,-1 10 258,-3 10-258,0 17 129,0 0-129,-1 30 129,0 4-129,1 12 129,2 0-129,7 2 129,3-2-129,7-7 258,3-8-258,3-9 129,6-10 0,-1-8 0,0-6-129,1-12 0,-2-8 258,-1-7-258,-5-5 129,-3-4-129,-4-3 129,-3-1 0,-6 1 0,-4 4 0,-3 6 0,-8 8 129,-5 11 0,-3 12-129,-4 9 129,2 15-129,2 9 129,4 6 0,5 5-129,7 0 0,4-1 0,10-6 0,5-5-129,7-8 0,-2-18-2193,7 4-2322,-2-12-258,8-10-516,-4-14-516</inkml:trace>
  <inkml:trace contextRef="#ctx0" brushRef="#br0" timeOffset="30875.766">10190 4796 10836,'-31'-43'5289,"21"43"-516,-4 10 129,7 23-4257,0 12-258,7 13-258,2 6-129,6 5 129,3-3-129,4-7-129,2-9 0,3-15 0,4-15 0,-2-13 0,4-7 0,-2-15-129,1-10 0,-3-12 129,-1-6 0,-3-6 0,-6 0 0,-2 2 0,-2 5 258,-4 7-129,-3 9 0,-1 26 129,0 0-129,0 0 0,0 32 0,2 6 0,3 3-129,3 4 129,2 0-129,3-6 0,2-3 0,2-11 0,-1-8 129,2-7-129,-1-10 129,-4-2 0,0-12 129,-2-8-129,0-4 129,-4-11-129,-3-4 129,0-7 0,-2 0 0,-1-1-129,-1 3 0,2 6-258,3 11-387,0 5-516,10 23-1806,-2-3-1419,15 11-516,-3 2-258,11 13 1677,-7-15 1162</inkml:trace>
  <inkml:trace contextRef="#ctx0" brushRef="#br0" timeOffset="31635.8094">10822 4871 1677,'48'6'4773,"-38"-6"516,0 0-516,-14-10-1419,4 10-903,-22 1-645,7 13-645,-10 0-516,2 8-258,1 7-258,2 4-129,6 3 0,4-3-129,7-4 129,3-3-129,8-9 0,4-6 0,0-9 129,4-2 0,1-13 0,-3-6 0,-1-8 0,0 1 129,-5-1-129,0 1 0,-3 4 0,-1 7 0,-4 15 0,0 0 0,6 8-129,-5 13 129,3 8-129,0 4 0,5 3 0,3-6-129,4 0-258,1-11-387,7-6 0,0-13-129,3 0-129,-4-16 0,3-2 258,-8-12 0,1-4 387,-7 0 516,-5-2 387,-2 5 516,-5-2-129,0 12 129,-1-2-129,1 23-129,0 0 129,0 0-387,-8 14-258,8 9-129,3 5-129,3 1 0,3 0-129,1-3 129,3-4-129,3-5 129,3-8-129,-2-5 0,1-4 258,-2-7 0,-2-7 0,-2-5 129,-4-3 0,-3 1 387,-5-4-129,0 5 0,0 1 0,0 5-129,0 14 0,0 0 0,0 0-258,3 25-129,10 11 0,2 7-129,5 15 0,-1 5 129,0 9 0,-2 6-129,-4 1 129,-10-1 0,-5-3 258,-12-2-258,-10-7 258,-5-5-129,-7-11 0,-5-9 129,-4-11 0,-1-7-129,0-6-516,-4-14-2967,7-3-1161,2-7-258,5-10-516</inkml:trace>
  <inkml:trace contextRef="#ctx0" brushRef="#br0" timeOffset="32235.8438">12695 4526 7611,'-16'-86'4902,"15"54"0,-3 5-645,4 27-2709,0 0-387,7 44-258,-4 16-516,4 23-129,0 20-129,1 11-129,0 3 129,-1-3-258,3-13 0,-5-17-129,4-14 0,-5-21-258,2-18-1032,-6-31-3096,0 0-258,0-5-387,-1-21-129</inkml:trace>
  <inkml:trace contextRef="#ctx0" brushRef="#br0" timeOffset="32843.8785">12465 4934 7353,'-10'-12'5160,"20"-14"-129,11 1-258,1-8-3612,12 5-387,-2 0 0,7 12-258,-2 13-258,-3 11 0,-4 20-129,-6 17-129,-6 7 0,-2 6 129,-2-2-258,0-3 258,-3-12-129,2-12 0,3-16 0,1-13 0,2-12 0,2-15 129,2-7 0,-1-10-129,-1 6 129,-2-1-129,-5 9 0,-2 9 129,-4 16-129,-8 5 0,7 20 0,-6 14 0,4 4-129,5 3 129,3 3 0,7-6 0,7-8 0,5-6 0,3-12 0,4-11 0,0-5 129,-1-12-129,-4-6 0,-2-10 0,-6-2 129,-6-10-129,-5 1 129,-7 0-258,-7 5 258,-5 7-129,-6 10 0,-8 14 0,-2 7-129,-1 24 258,-1 15-258,3 9 258,7 5-258,6 3 129,6 0 0,7-8 0,14-2-258,9-17-258,13-3-774,4-21-1290,20 2-2193,4-8-516,15-10-129,4-12-387</inkml:trace>
  <inkml:trace contextRef="#ctx0" brushRef="#br0" timeOffset="33931.9408">14768 4541 9546,'5'-73'5547,"-12"51"-516,-11 8-258,-3 14-3741,-7 7-387,2 17-129,-3 6-129,6 11-258,7 4 129,7 1-387,9 5 258,7-2-258,13 0 129,6-7 0,4-2-129,-6-2 129,2-2-129,-7-2 0,-8-2 0,-11-3 0,-5-4 0,-15-1-129,-4-7 0,-1-12-258,2-5-129,0-9-258,11-8 0,8-19 129,12 2 0,9-15 0,13 6 129,4-4 387,2 6 387,0 9 258,-3 5 258,-5 15 129,-9 5 0,-3 11 0,-10 13-129,2 10 129,-5 0-387,2 6-129,0-4-129,5 1 0,0-11-129,4-4 0,3-7 129,1-7-129,0-6 0,1-8 0,0-8 129,1-8-129,0 1 129,-3-1 0,-1 1-129,-2 4 129,-2 7-129,-3 9 129,-1 8-129,-2 16 0,-3 13 0,3 14 0,0 13-129,1 16 129,3 11 0,-2 7-258,-2 10 129,-4-1 0,-2 1 0,-5-2-129,-10-9 129,-5-13-129,-6-10 129,-2-15 0,-1-17 129,2-12 0,3-18-129,4-13 129,9-22 0,8-18 0,6-20 0,13-22-129,9-10 0,6-13 0,8 0 129,2 3-258,3 7 258,-1 12 258,-3 17 0,0 21 0,-5 17 0,-2 21 0,0 12 0,-5 8-129,-3 14 0,-5 14-129,-6 7 0,-8 7 0,-6 1-129,-6 1 0,-9-1-516,-10-16-2967,3 0-903,-1-16-516,4-12-387</inkml:trace>
  <inkml:trace contextRef="#ctx0" brushRef="#br0" timeOffset="34142.9528">15618 4291 12126,'14'-31'5031,"-8"46"-129,-7 28-516,-3 21-4257,2 15 0,1 12-129,1 4-129,-2-1 0,2-6-258,0-18-516,8-2-2322,-8-30-1677,6-9-129,-6-29-258,0 0-258</inkml:trace>
  <inkml:trace contextRef="#ctx0" brushRef="#br0" timeOffset="34922.9975">15681 4775 10965,'20'-21'5031,"-9"7"-258,9 8-129,2-8-4257,4 3 0,-1-2-129,1 1 0,-6-1-258,-6 1 258,-6 0-258,-8 12 258,0 0-129,-11 0 129,-6 12 0,1 9-129,-3 6 129,5 11-129,2 0 0,5 3-129,5-5 129,2 0-129,9-12 0,5-4 0,1-6-129,5-12 129,0-4 0,0-12 0,3-8 0,2-7 0,2-2 0,0-3 0,-2 0 0,-2 3-129,-2 6 129,-2 11 0,-4 10 0,-4 5 0,-5 16 0,-1 10 0,-2 8 0,0 0 129,1 2-129,-1 1 0,1-2 0,2-7 0,1-8 129,2-5-129,3-14 0,2-2 129,0-7-129,3-13 129,1-9 0,4-4-129,-2-4 129,0-2-129,-2 5 129,-2 4-129,-3 6 129,-2 7-129,-3 9-129,-8 8 129,12 9 0,-7 9 0,2 5-129,-1 4 0,1-2 129,2 1 0,-1-4-129,-1-4 258,0-5-129,-7-13 0,17 5 0,-7-7 129,2-8 0,1-4-129,3-6 129,2 0 0,-3-1-129,4 2 129,-4 5-129,1 6 129,-2 5-129,0 3 129,-2 15-129,0 4 0,1 5 129,-2 5-129,2 2-129,-3-2-387,6 8-2322,-7-20-2322,4-7-129,-5-10-516,7-7-516</inkml:trace>
  <inkml:trace contextRef="#ctx0" brushRef="#br0" timeOffset="36239.0726">17935 4613 9288,'-27'29'5160,"22"-10"0,5-19-387,3 27-3354,9-23-645,9 0-258,5-5-129,5-6 0,5-10-387,0-4 129,-1-7-129,-5-3 129,-4-5-129,-8 2 0,-12 1 0,-6 4 0,-17 10 0,-9 11 0,-10 8 0,-6 18-129,-4 18 258,-1 13 0,5 9-129,7 10 129,13 0-129,10-2 0,12-8 0,14-9 0,12-14 0,10-15 0,5-11 0,1-9 0,2-15 0,-2-6 0,-2-8 0,-3-8 129,-4-2-387,-3-11 258,-5-3-129,-1-5 129,-5 5-129,-3 4 0,-7 5 0,-1 14 0,-4 12 129,-4 18 0,4 12 0,0 18 0,2 8 129,2 1 0,4 2 0,2-1-129,0-7 258,4-7-258,3-9 258,-2-5-129,2-9-129,-3-3 0,-1-4 0,-2-10 0,0-5-129,-4-5 129,-1-2-129,0-2 0,-1-2 0,1 3 129,0 1 0,1 4 0,2 6-129,-1 3 0,2 10 129,-2 3-129,0 6 0,-2 14 129,2 4-129,-5 5 129,2 5 129,0 3-129,0-1 129,2-3 0,2-4-129,4-11 0,4-1 0,1-11 0,3-6-129,1-3 129,1-11 0,-4-4-129,-3-3 0,-6-8 0,-9 2 0,-5 0 129,-14 1-129,-6 3 0,-8 4 0,-5 3 0,-2 4 0,0 5 0,5 3 0,3-1-129,8-1 0,7-7 129,9-3 0,5-7-129,14-5 258,9-11 0,11-8 0,11-6 0,7 1 129,1-2-129,1 5 129,-6 4-129,-6 8 258,-6 11-258,-12 12 129,-12 14 0,-11 12 129,-3 19-129,-3 12-129,-4 15 258,0 8-258,3 9 129,0 3-258,4-3 258,1-6-129,4-11-129,3-9-258,-1-17-903,11-1-2709,-12-19-903,5-3-129,-11-9-387</inkml:trace>
  <inkml:trace contextRef="#ctx0" brushRef="#br0" timeOffset="36991.1156">19262 4593 6450,'13'-62'5031,"-10"37"0,-3 25-387,7-19-2580,2 27-645,-7 6-645,5 10-387,-1 0-258,1 6 129,3-4 0,1-1-258,1-4 258,1-6-258,3-3 129,0-10-129,0-2 0,-1-5 0,-3-8-129,-1-5 129,-2-4-129,-2-8 258,-4-2 0,0 0 0,-2-1 0,-1 5-129,2 3 129,3 7-129,2 6 129,4 8-129,0 4 0,6 5 0,3 6 0,1-1-129,3 1 129,-3-1 0,3-3-129,-7-3 129,2-3 129,-4-1-129,-3-2 0,0-5 129,-5-3-129,-1-1 0,-1 0 129,-5 11-129,0-17 0,0 17 129,-7 0-129,-3 15 0,1 9 0,-2 8 129,3 8 0,2 7-129,5 3 129,1-4-129,5-1 258,6-8-258,5-9 129,6-11-129,0-11 0,5-6 129,1-16-258,4-6 129,4-10-129,0-7 129,3-6-129,1-2 129,1 0-129,0 3 129,-3 7 129,-4 7-129,-3 12 0,-4 14 129,-5 6-129,-5 18 129,-6 9-129,-4 9 129,-4 5 258,-3 3-258,0-1 129,-7 1-129,-3-4 258,-4-2-258,-7-5 0,-3-8-129,-6-2-129,-8-7-129,-4-1-387,-14-14-1935,-1 9-2709,-12-9-129,-4 4-387,-10-5-645</inkml:trace>
  <inkml:trace contextRef="#ctx0" brushRef="#br0" timeOffset="39703.2708">3097 8543 2967,'0'32'5289,"0"-32"-129,0-17-129,1-7-2064,-1-29-903,9 2-387,-3-27-774,11-5 0,-1-18-516,6-9-129,1-8 0,5-4-129,-3 4 0,0 14-129,-5 12 129,-4 20-129,-3 22 258,-6 31-129,0 26-129,-1 26 129,0 28 0,2 16 0,2 17 0,2 13 0,0 4-258,4-3 129,1-8 0,-5-10-129,0-17 0,-2-16-129,-2-18-129,-6-15-129,4-7-1032,-12-14-3612,6-3 129,-17-15-516,0-2-129</inkml:trace>
  <inkml:trace contextRef="#ctx0" brushRef="#br0" timeOffset="40219.3004">3113 8032 10062,'23'-8'5289,"9"2"-258,13-1-258,9-9-4386,13 0 129,6-6-129,6 3-258,-5 0 129,-4-1-387,-9 6 129,-11 3-129,-14 7 129,-15 4 0,-14 9 0,-8 11 129,-16 4 0,0 10 0,-5 5-129,3 7 258,2 1-258,6 0 129,7-4-129,8-8 129,10-9 0,8-9-129,8-14 0,3-9 0,3-12 0,2-13-129,-2-4 129,-1-10-258,-2-7 129,-7-8-129,-1-10 0,-7-10 0,-3-5 0,-6-2 129,-3 7 258,-6 7 0,0 10 0,-4 23 129,-6 20 258,10 20-258,-14 35 129,11 19-129,0 12-129,3 9 0,3 9-129,3 4 129,4-3-258,-2-8 129,3-7-387,-3-19-645,4-5-3870,-8-17-258,-2-7-258,-2-22-645</inkml:trace>
  <inkml:trace contextRef="#ctx0" brushRef="#br0" timeOffset="40492.316">3996 7799 10707,'12'-9'5160,"5"-3"-258,11 5-129,5-4-4644,6 7 129,1 4-129,2 4 129,-8 11-129,-5 9 0,-8 7 129,-8 4-129,-7 3 129,-2-3-129,-4-3-129,-6-4 0,3-4-387,3-24-774,-4 17-3741,4-17 0,-10-11-387,3-11-387</inkml:trace>
  <inkml:trace contextRef="#ctx0" brushRef="#br0" timeOffset="40604.3224">4263 7565 7482,'-3'-54'3612,"3"54"-3483,0 0-1548,0 0-2709,5 10-129</inkml:trace>
  <inkml:trace contextRef="#ctx0" brushRef="#br0" timeOffset="40875.3379">4442 7807 11739,'-4'79'5418,"-3"-46"-258,7 2-258,4-11-4515,7-2-129,6-11 0,7-7-129,2-4-129,3-8 0,-1-8 0,-4-3-129,-3-4 129,-6-5 0,-6 2-129,-7-6-129,-5 2 0,-10-7-129,-4 6-258,-5-2-129,-1 16-774,-8-4-2064,4 17-1419,2 4-129,8 13-387</inkml:trace>
  <inkml:trace contextRef="#ctx0" brushRef="#br0" timeOffset="41247.3592">4665 7857 11739,'24'1'5418,"-12"-1"-258,2 7-258,-2-4-4257,3 7-387,-2-1 0,-3 6-258,-2-1 129,-4 3-129,-1-2 0,-1-3 0,-2-12 0,0 14 0,0-14-129,0 0 0,2-8 129,3-10-129,4-2-129,-2-8 0,5 2-129,1-4 0,3 7 0,1-1 129,3 8-129,0 4 258,2 11 0,0 5 129,1 12 129,-2 7-129,0 12-645,-8 1-3870,4-2-258,-2 0-258,-2-3-774</inkml:trace>
  <inkml:trace contextRef="#ctx0" brushRef="#br0" timeOffset="41544.3762">6467 7510 8385,'20'-25'5031,"-20"25"-387,0 0-129,8 0-4128,-6 10-387,5 5-4128,-6 3-516,2 2-258,0 2-516</inkml:trace>
  <inkml:trace contextRef="#ctx0" brushRef="#br0" timeOffset="41708.3856">6550 7948 10836,'-4'17'5418,"4"-17"-258,0 0-129,-8 0-4386,5-12-2451,3 12-3096,0 0-258,0-13-516,0 13-387</inkml:trace>
  <inkml:trace contextRef="#ctx0" brushRef="#br0" timeOffset="43363.4802">7767 7228 1,'2'-46'4256,"-1"23"388,-1-2-774,5 11-1032,-7-9-645,2 23-258,0-22-516,0 22-129,0 0-516,0 0-129,0 7-387,0 25 0,0 15-258,0 13 0,3 13-129,-3 10 129,2 7 0,0 1 0,0-6 0,-1-13 129,4-12-129,-3-14 0,2-10-258,-2-18-387,8 1-1548,-10-19-2193,8 0-516,-8 0-258,4-20-129</inkml:trace>
  <inkml:trace contextRef="#ctx0" brushRef="#br0" timeOffset="44295.5335">8103 7217 6321,'4'-76'5160,"-8"43"0,-12 3-774,-3 14-3483,-11 7-258,-3 13-258,-9 21-129,-2 22-129,-3 22-129,1 14-129,5 14 129,7 3 0,11 1 129,13-6-129,10-13 129,20-17 0,11-24 0,9-21 0,7-20-129,4-20 0,1-18-129,-3-14 129,-3-11-258,-6-10 129,-9-10 129,-7-5-129,-4-7 0,-9-3 129,-8-3 129,-3 1 0,-3 10 0,-3 13 129,-2 15-129,-2 23 129,0 24 0,0 25 0,2 29-129,0 26 0,2 22 0,0 15-129,2 10-129,4 3 129,3-5-258,4-11-258,4-10-645,-1-19-3354,7-21-387,-2-23-258,5-12-129</inkml:trace>
  <inkml:trace contextRef="#ctx0" brushRef="#br0" timeOffset="44611.5516">8308 7565 3612,'7'-12'5418,"1"2"-645,1 0-129,3-10-2064,7 3-1935,-1-9 0,5 0-387,-2-5 0,-1-1-129,-3 1 129,-6 0-129,-5 6 0,-6 4 0,-6 9 0,-9 12 0,-5 11-129,-4 19 129,-1 13-258,0 11 129,5 11 0,4 2 0,10-2 0,5-4-129,7-12 0,9-16-387,10-4-1032,-4-19-2838,10-10-387,-4-10-258,1-9-387</inkml:trace>
  <inkml:trace contextRef="#ctx0" brushRef="#br0" timeOffset="44827.564">8631 7368 4128,'4'-72'5289,"-4"54"-387,0 18-258,-17 7-2838,10 28-258,-4 5-774,2 10-387,0 5-258,4 4 0,3-4-129,2-6 129,6-9-258,4-11 0,5-8-387,0-17-387,9 3-1806,-3-12-2064,0-10-129,0-9-645</inkml:trace>
  <inkml:trace contextRef="#ctx0" brushRef="#br0" timeOffset="45063.5775">8854 7356 6321,'0'0'5031,"0"0"-387,0 23-258,-3-4-3741,3 12-129,1 1-387,3 2 129,-1 0-258,2 0 0,-1-3 0,-2-6 0,1-1 0,-2-10-258,1 0 0,-2-14-258,2 18-903,-2-18-2967,0 0-387,0 0-387,-2-12 516</inkml:trace>
  <inkml:trace contextRef="#ctx0" brushRef="#br0" timeOffset="45483.6015">8615 7729 5547,'6'9'4902,"5"-3"129,2 3-516,4 5-3612,-3-2 129,3 8-645,-4 2 0,-3 0-258,-7 0 129,-3 0-258,-1-2 0,-10-3 0,-2-1-258,-4-8-258,3 5-1161,-4-8-2709,8-5-387,2-4-258,6-8-258</inkml:trace>
  <inkml:trace contextRef="#ctx0" brushRef="#br0" timeOffset="45751.6168">8942 7357 5805,'19'-43'5289,"-19"43"-387,-3 11-387,-10 14-3354,0 17-258,-3 4-516,4 8-129,0 2-258,5-2 129,3-9 0,4-6 0,4-10-129,6-9 0,6-10-258,4-10 0,4 0-258,-3-13-774,4 8-774,-6-16-1935,-1 1-1032,-5-5-258,-5 4 516</inkml:trace>
  <inkml:trace contextRef="#ctx0" brushRef="#br0" timeOffset="46023.6323">9052 7539 3870,'-3'-11'4644,"0"-6"-129,3 17-1806,7-12-903,9 9-516,-2-3-516,7 1-387,3 1-387,0-3-129,2 3-129,-1-5-129,0 4 0,-3-2 129,-1 2 129,-2 3 129,-5 2 387,1 4 0,-8 7 258,2 7 0,-9 2-129,5 5 129,-5-2-129,0 1-258,0-5-129,0-3-387,2-3-1032,-2-13-2967,0 0-516,0 0-387,0-13 0</inkml:trace>
  <inkml:trace contextRef="#ctx0" brushRef="#br0" timeOffset="46451.6569">9387 7038 2967,'-4'-68'4257,"0"46"-387,4 10-258,0 0-3483,0 12 129,6-4-129,-6 4 387,15 21 0,-13 3 258,8 21 0,-6 2 258,5 22-129,-7 0 0,6 11-387,-8-5-258,2-1 258,-2-8-516,0-11 0,0-13 0,0-13 0,-2-12 0,2-17 0,0 0 0,0 0 0,0-13 0,7-5 0,4-2 129,2 0-258,4 3 129,3 5 0,1 7 0,0 5 0,-2 5 0,-2 12 0,-4 0 0,-6 6 0,-4 2-387,-3-5 258,-3 2-645,-7-14-774,10-8-2838,-17 6-387,6-9-258,4-12 130</inkml:trace>
  <inkml:trace contextRef="#ctx0" brushRef="#br0" timeOffset="46999.6882">9753 6979 6966,'10'-9'5289,"-11"50"-387,-8 19-516,-2 22-3225,-1 1-774,5 1-258,2-1 0,5-1-258,0-9-129,4-16 0,5-15-129,2-18-258,3-9 0,-4-15 129,5 0-129,-2-17 129,4-1 129,-1-3 0,0-1 0,0 3 258,1-2 0,0 1 0,-1 0 129,0-1 0,-2-1 258,0-2 129,-5-4 0,3 2 0,-7-2 258,-1 9 0,-4 1 0,0 18 129,-14-12-129,2 17-129,-6 13 0,0 11-129,-3 7-129,2 6 129,4-1-129,4 5-129,5-4 0,6-3-129,6-6 0,8-7 0,4-8 0,4-5-129,2-3 0,-1-9 129,-2-1-129,-3 0 0,-3 0-129,-4-2 129,-11 2-129,9-5 0,-9 5-129,0-12-387,0 12-1161,0 0-2838,-5-14-129,0-1-774,0 3 516</inkml:trace>
  <inkml:trace contextRef="#ctx0" brushRef="#br0" timeOffset="47707.7286">10242 7294 5676,'-4'-27'5289,"-9"21"-258,-4 1-387,4 5-3612,-6 9-258,5 8-387,4 4-129,4 8-129,6 5-129,0-1 0,9 5-129,0 0 258,6-6-258,-2-1 129,-1-7 0,-2-3 0,0-5-129,-3-4 0,-7-12 0,6 14-258,-6-14-1032,-9 8-2967,-1-6-645,-6-2-387,-4 0 258</inkml:trace>
  <inkml:trace contextRef="#ctx0" brushRef="#br0" timeOffset="48351.7654">11417 7393 1935,'14'-39'4515,"2"1"-1548,10 4-645,-7-21-258,8 3 258,-15-20 129,7 16-516,-16-7-387,4 15-516,-7 9-387,-4 25 0,-6 17 258,1 38-516,0 25 0,2 21-129,2 15 0,3 10-129,2 2 129,3-9-258,4-10-129,0-17-129,0-20 0,-2-20-645,6-6-2451,-11-32-1677,4 11-516,-4-16-258,-2-12 130</inkml:trace>
  <inkml:trace contextRef="#ctx0" brushRef="#br0" timeOffset="48947.7995">11340 7468 5031,'-22'-22'5676,"23"12"-516,14-13-258,13-1-2709,3-8-1290,11 6-387,-1 3 129,4 14-258,-7 9-129,-2 11-129,-7 17 0,-6 11-129,-7 8 0,-3 0 0,-2-4 0,-4-4 0,0-13 0,2-6 0,2-12-129,3-8 129,1-8 0,3-9 0,0-8 0,-1-8 0,1-9 0,-5-3 0,0 3 129,-6 4-129,-2 6 129,-2 10-129,-3 22 129,0 0-129,-1 16 0,1 17 129,0 7-258,5 3 129,3-3 0,5-3 0,5-5 0,4-11 0,4-9 0,1-7 0,3-5 129,-2-10-129,0-8 0,-1-4 0,-3-7 0,0-6 0,-6-2 129,-1 2-129,-7 0 0,0 6 0,-8 8 129,-2 9-129,0 12 0,-14 15 0,6 14 0,-4 9 129,4 2-258,4 6 258,4-3-129,7-4 0,11-9-129,6-10-387,17-8-4515,-6-12-129,9 0-516,0-15-387</inkml:trace>
  <inkml:trace contextRef="#ctx0" brushRef="#br0" timeOffset="49502.8313">13652 7134 4773,'-13'-19'5289,"19"0"-129,8-9-387,4 0-3354,-8-10-387,2 10-129,-13 2-258,-12 22 258,-14 5-258,-7 24-387,-7 16 129,-1 22-387,-1 8 258,7 5-258,9 0 129,12-6-129,9-12-129,9-13 129,14-18 0,14-17 0,1-10 0,5-17 0,0-8 0,1-12 0,-3-5 0,-5-5 0,-6 0 0,-6 5 0,-5 7 0,-4 8 129,-7 12-129,-2 15 0,0 0 0,-1 27 0,0 6 0,1 2-129,2 3-129,6-5-129,6-1-516,-4-21-1548,13 4-2580,0-15-258,9 0-387,-1-17 0</inkml:trace>
  <inkml:trace contextRef="#ctx0" brushRef="#br0" timeOffset="49883.8532">14066 7149 6966,'8'-58'5289,"-8"46"-129,-11 3-516,3 21-3096,-9 10-903,3 15-129,-1 3-258,4 6-258,5-1 0,4-4 0,4-6 0,9-9-129,9-11 0,5-12 0,6-6-258,3-17 129,5-4-129,-2-14-129,2-2 129,-3-13 129,-2-8-258,-8-8 0,-1-5 258,-7 2 387,-7 0 0,-3 11 516,-7 8-258,-1 19 0,-3 18 129,3 16 0,-12 25 0,7 18 0,1 8-258,3 11-129,1 8 0,1-1-129,6 0-258,1-10-129,2 1-645,-8-24-2709,6 0-1419,-6-19-129,1-5-258</inkml:trace>
  <inkml:trace contextRef="#ctx0" brushRef="#br0" timeOffset="50095.8653">14308 6927 8901,'23'-18'5418,"-10"20"-387,5 20-258,-6 1-3741,4 8-645,2 5 129,-2 0-387,-4 0 0,0-9-516,0 1-387,-9-17-3225,5 2-1161,-8-13-129,13 0-645</inkml:trace>
  <inkml:trace contextRef="#ctx0" brushRef="#br0" timeOffset="50711.9005">14555 6784 7482,'0'-39'4902,"0"39"0,0 0-258,-10-5-3999,10 14-645,0 13-387,0 7-258,6 15 0,-4-1 0,7 13 0,-3-6 0,5 6 387,0-9 0,1-4 645,3-9 129,-5-17 129,8-3 0,-3-14 129,1-1 129,-6-19-258,2 3-129,-7-8 0,-1-1-129,-4-1-129,-2 0 129,-7 1-258,-5 6 129,0 4-258,-1 4 129,1 6-258,2 2 129,3 4 0,9 0 0,-7 17 0,7-5-129,7 0 258,4 1-129,5-4 129,2 3-258,4-5 129,1-4 0,3-3-129,2-5 258,-1-3-387,-1-6 258,-2-1-129,-3-9 129,-2 1 0,-1 3 0,-5 1 0,-3 5 0,-3 8 129,4 6 0,-11 0 0,10 24-129,-3 1 258,-1 1-258,0 5 258,0-2-258,0-7 129,3-2-129,0-5 0,0-8 0,2-5-129,-2-2-129,6-2-645,-8-13-3096,10 3-903,1-7-516,4-1-129</inkml:trace>
  <inkml:trace contextRef="#ctx0" brushRef="#br0" timeOffset="51558.949">16310 6771 9288,'-20'-29'5289,"8"16"-129,-5-1-258,7 5-4386,-11 5-129,0 4-129,-8 11-129,-2 11 0,-5 14-129,0 6 129,0 6-129,1 2 129,8 2-129,5-6 0,10-8 0,8-7 0,6-16 0,15-9-129,7-7-129,5-15 129,7-9-258,1-8 258,1-7-129,1-8 129,-1-8-129,-5-9 0,-5-5 258,-4-5 0,-8 3 258,-3 6-129,-6 9 0,-3 15 0,-6 18 129,2 24-129,-12 19 0,6 24 0,0 14 0,3 7 0,3 7-129,0 4 129,5-8-258,5-9 129,0-11-129,3-12 129,3-10-129,-3-10 129,4-8-258,0-7 129,2-14 0,-2-7 0,3-2 129,-1-4-129,-1 0 129,-2 1 0,-3 4 129,-2 3-129,-11 19 129,13-13 0,-13 13-129,5 13 0,-5 10 0,2 2 129,2 4-129,2 0 0,2-3 0,2-1 0,3-4 129,1-6-258,0-7 129,-1-6 0,-1-2-129,-2-2 129,-10 2-258,8-28 258,-8 7-129,-1 0 258,-6-4-258,-4-4 129,-3 2 129,-1 0-258,0 2 0,-1 2-645,16 23-2709,-20-25-1290,20 25-129,-13-12-645</inkml:trace>
  <inkml:trace contextRef="#ctx0" brushRef="#br0" timeOffset="52310.992">16666 6815 6966,'47'17'5031,"-19"-10"-129,-1-9-1161,8 2-2064,-9-8-903,4-1-516,-4-3-129,-4 0-129,-4 2 129,-6 1-129,-12 9 258,13-14-129,-13 14 0,0 0 0,0 0 0,0 0 258,0-11-387,0 11 129,0 0 0,0 0 0,0 0 0,0 0 129,-6 7-129,6-7 0,-2 21 0,1-9-129,1 3 0,-1 2 0,0-2 0,-1 4 0,2-6 0,-2 2 0,1-3 0,1-12 129,-2 18-129,2-18 0,0 0 129,0 0-129,0 0 0,0 0 129,5-2-129,-5 2 0,14-24 0,-5 9 0,2 1 129,0-2-129,0 3 0,-1 1 0,2 3 0,-2 2 0,-1 6 0,1 1 0,0 2 0,2 6 0,1 1 0,1 1 0,2 2 0,0-3 0,3-1 0,0-1 129,-1-2-129,0-3 0,2-2 0,-2 0 0,0-2 0,0-8 0,1-1 129,-1-5-129,-2-3 0,-1-2 129,-1-4 0,-4 3-129,-3-4 129,-4 5-129,-3 1 129,-2 6-129,-7 9 129,-3 5-258,0 7 129,-1 14 129,-1 5-129,4 6 0,3 5 0,2 4 129,5-3-387,0-13-1677,13 5-2967,0-14-129,10-8-387,2-9-645</inkml:trace>
  <inkml:trace contextRef="#ctx0" brushRef="#br0" timeOffset="52775.0185">18444 6009 11352,'40'-21'5547,"-40"21"-774,14 36 258,-14 7-4257,-1 20-387,0 13-258,1 6 0,0 2-258,6-6 0,3-11 0,0-15-129,5-11-258,-1-20 0,0-6-516,-13-15-1419,10-10-2322,-10-6-129,-5 0-258,-6-8-258</inkml:trace>
  <inkml:trace contextRef="#ctx0" brushRef="#br0" timeOffset="53072.0355">18512 6367 6837,'17'-70'5289,"-6"42"-129,4 19-387,-5 2-2193,7 24-1290,-11 10-516,5 12-387,1 1 0,4 2-258,3-1 0,3-5-129,4-8-129,5-10 129,-1-10 0,0-8-129,-2-4 129,-4-9 129,-5-4 0,-7-5-129,-5-4 129,-7 0-129,-6-4 129,-5 3 0,-7 2-129,-5 2 0,0 6-258,-1 2-258,1 15-903,-3 0-3483,12 3-129,1 4-258,9 5-645</inkml:trace>
  <inkml:trace contextRef="#ctx0" brushRef="#br0" timeOffset="53423.0556">19888 6138 11868,'17'-43'5547,"-16"22"-387,-1 21-258,-11-11-4515,-6 18 0,-5 18-258,-3 10 0,1 12 129,4 8-258,4 1 0,6 1 0,10-8-129,6-5 0,16-11-258,6-9-129,11-7-258,-2-17-1161,14 0-3096,-4-12-129,3-2-387,-3-11-258</inkml:trace>
  <inkml:trace contextRef="#ctx0" brushRef="#br0" timeOffset="54555.1203">20268 6285 7998,'25'-67'5547,"-22"44"-129,-9 4-387,-6 19-2322,-14 0-1548,2 10-645,-5 7-129,2 8-258,1 4 0,3 2-258,4-3 258,4-1-258,8-5 129,5-3 0,4-4-129,5-9 129,10-6 0,2 0-129,2-5 129,1-8-129,3-3 129,-2-8 0,-3-2-129,-5-3 129,-2 3-129,-3-1 258,-6 4-129,1 3 258,-3 8-387,-2 12 387,0 0-129,0 7-129,0 8 258,3 6-258,1-2 258,1 3-258,1-2 258,5-4-258,0-3 258,3-6-129,2-1 0,2-6 0,0 0-129,2-9 0,0-3-129,0-5 258,1-2-387,0-5 258,-1 2 0,-2 1 0,-3 1-129,-2 5 129,-1 3 0,-4 7 0,-8 5 0,10 7 0,-7 10 129,-1 4-258,2 0 258,0 3-258,2 0 258,0-2-258,2-5 258,3-3-129,0-7-129,1-6 129,3-1 0,0-3 0,1-6 0,2-7-129,0-2-129,-1-2 258,-1-2-129,-1-3 0,0-2 0,-3 0-129,-2 5 129,-1 2 129,-1 5 0,-8 15-258,12-9 387,-12 9-129,16 12 0,-6 4 258,-2 1-258,5-1 129,-1-2 0,-1 1 0,1-5 0,-2 0-129,3-1 0,-6-4 0,7-1 129,-3 0-258,2-1 129,3-2 0,1-1-129,1 0 258,0-4-129,-4-2 0,1-3 0,-1-1 0,-2-2 0,-2 2 0,-2 0 0,-8 10 0,13-12-129,-13 12 0,14-2 0,-14 2 258,14 2-129,-14-2 0,13 12 0,-2-7 0,3-2 0,3-1 0,4-2 0,2 0 0,2-7 0,2-2-258,0-7 258,-2 0 0,-2-1-129,-4-3 0,-5 0 258,-2 4-258,-6 1 129,-1 4 0,-5 11 0,0 0 0,0 0 129,-1 21 0,-3 6-129,1 0 0,3 6 129,0 1 0,5 0 0,8-4-129,8-4-129,2-12-645,15 8-2451,-5-17-1935,5-2-387,-4-3-387,1-4-387</inkml:trace>
  <inkml:trace contextRef="#ctx0" brushRef="#br0" timeOffset="55127.1531">15238 8328 5031,'-23'-82'5676,"15"40"-516,3 1-258,5 10-2709,-2-6-516,7 20-645,-5 17-129,10 0-387,-10 36-129,1 18 0,-1 10-129,-1 11-129,-2 6 0,0 3 0,1-6-129,0-10-129,2-15 0,4-12-129,3-13-258,0-17 0,4 1-774,-9-22-2709,6 0-1032,-5-14-387,1-2-258</inkml:trace>
  <inkml:trace contextRef="#ctx0" brushRef="#br0" timeOffset="55836.1935">15012 8446 6837,'-36'31'5418,"36"-31"-129,-9 6-258,16-6-2580,7-19-1548,16-3-387,0-10 0,11-2-387,-1 0 129,3 3-129,-2 6-129,-3 6 0,-7 16 0,-5 6-129,-8 18 129,-5 11 0,-4 8 129,-3 6-129,-2-3 129,0 1-129,-1-9 129,4-10-129,3-8 129,3-12-129,5-5-129,-1-12 129,2-6 0,3-3 0,0-4-129,0-4 129,-1 2 0,-3 3 0,-4 7 0,-2 3 0,-3 7 0,-9 7 0,10 7 0,-7 12 0,0 4 0,0 4 0,5-1 129,2 4 0,3-8 0,6-3-129,2-7 0,2-6-129,2-6 129,0 0-129,1-10 0,-4-6 0,2-2-129,-4-5 258,-1-2-129,-3-4 129,-3-2 0,-3-1 0,-5 4 0,-3 3 129,-2 8-129,-9 5 129,-2 12-129,-4 7 129,-1 15-129,-1 11 0,5 5 129,3 2 0,5-1 0,4-5 0,7-3 0,10-7 0,4-10 129,9-8-129,3-6-258,5-4-258,10 3-2193,-4-14-2451,9 2-258,-2-8-387,8-1-516</inkml:trace>
  <inkml:trace contextRef="#ctx0" brushRef="#br0" timeOffset="56152.2116">17240 7668 11481,'17'-57'5805,"-17"57"-516,0 0-129,0 32-4773,-3 15 0,-3 20-258,-1 9 129,0 10-129,3 1 0,4-3-129,0-11 0,5-11-129,4-13-129,1-13-258,3-10-645,-8-15-3741,7-5-258,-12-6-516,10-8-129</inkml:trace>
  <inkml:trace contextRef="#ctx0" brushRef="#br0" timeOffset="57419.2842">17015 7986 10449,'0'0'5418,"14"10"-387,10 16 0,4-1-4386,6 10-258,2-2 0,1 5-129,-5-1-258,-2-2 129,-5-7-258,-6-9 129,-4-8-129,-6-6 0,-9-5 129,12-2 0,-9-12 0,0-5 0,-3-5 129,4-6 0,-2-4-129,2-1 129,2 0 0,3 1-129,4 5 129,5 3-258,4 6 129,3 8-129,4 5 0,2 2-129,2 4 0,-2 1 0,0 0-129,-4 0 258,-2 0 0,-4 0 0,-6-1 258,-5 1 0,-10 0 258,0 0-129,-5 5 0,-9 9 129,-5 7-129,-1 7 0,-2 4-129,1 3-129,5-1 0,1 2 129,6-7-129,4-3 0,3-8 0,2-6 0,0-12 0,16 4 129,-4-5-129,4-12 0,2-3 129,0-7-129,2-5 129,0 1-258,-4 0 258,-2 1-129,-2 6 0,-5 3 0,-7 17 0,0 0 0,9 4 0,-9 14 0,0 8 0,1 2-129,3 3 258,2 1-129,0-6 0,3-2 0,0-12 0,4 0 129,2-11-129,-1-1 129,4-8-129,-2-6 0,1-6 0,1-3 0,0-3 0,-1-6 129,0 2-129,-3 3 0,-2 2 0,-2 7 0,-2 7 129,-8 11-129,8 0 0,-6 13 0,-2 11 0,1 3 0,0 2 0,2 0 129,0-1-129,4-1 0,1-8 129,5-6-129,2-6 129,1-7 0,3 0-129,1-12 129,0-3-129,2-5 0,-1-6 129,-2 0-129,-1-5 0,1-1 0,-1 3 0,-1 3 0,-3 5 129,-1 3-258,-2 11 258,-3 7-129,-8 0 0,9 14 0,-5 7 0,-4 6 0,1-2 0,1 1 0,-1-4-129,2-2 0,1-4 258,-4-16-258,15 12 129,-3-12 0,2-7 0,3-4 0,1-3 0,-1-4 0,4-2 0,-3-1 0,-2 1 0,-2 6-129,-3 2 129,-3 4 0,-8 8 0,12 0 0,-12 0 0,9 24 0,-6-6 0,1 2 0,5 1 0,-2-2 0,1-4 0,2 0 0,-2-4-129,2-10-129,0-1-129,-6-11-1935,6 4-2838,-10-14-129,7 3-516,-5-10-387</inkml:trace>
  <inkml:trace contextRef="#ctx0" brushRef="#br0" timeOffset="57564.2925">18620 7670 9159,'14'-59'5160,"-6"38"-516,4 8-387,2 8-5289,-1-4-3483,4 4-129,0 1-387,1 3-387</inkml:trace>
  <inkml:trace contextRef="#ctx0" brushRef="#br0" timeOffset="57743.3027">18834 7550 8256,'0'35'5805,"-3"-6"-516,-2 9-258,-8 3-2580,8 12-1677,-2 3-129,3 5-258,3 0 0,1-7-387,0-5-258,1-10-258,8 2-1548,-9-20-2967,2-5-129,-2-16-387,-5 4-258</inkml:trace>
  <inkml:trace contextRef="#ctx0" brushRef="#br0" timeOffset="57944.3142">18727 7952 9933,'19'-46'5289,"-4"26"-129,7 13-258,-7 6-3870,6 5-258,-3 10-387,-6 8-129,-1 0 0,-4 7-129,-4-4-129,-1-1-129,-2-2-258,0-22-2580,3 14-2064,-3-14-129,14-7-387,-3-13-645</inkml:trace>
  <inkml:trace contextRef="#ctx0" brushRef="#br0" timeOffset="58591.3512">19025 7750 11223,'7'-39'5418,"-7"39"-516,0 0 129,0 0-4644,4 24 0,-2 1-129,-2 8-129,0 5-258,0 1 258,-1-6-258,1-1 0,0-7 0,4-7 0,5-7 0,2-6 0,0-5 129,0-4 0,-1-5-129,-2-6 129,-3-3 0,-5-2 0,-5 0 129,-7-3 0,-2 3 0,0 1 0,-1 4 129,4 1-129,11 14 129,-10-17-129,10 17 129,6-4-258,7 4 129,1 0 0,1 0-129,2 6 129,-1-1 0,-2 0 0,3 3 129,-7-3-129,4 3 129,-2 1-129,2 2 129,1-3-129,1 1 0,1-1 0,2-3 0,2 1-129,0-4 129,1-2-129,-2 0 129,-2-2-129,-1-5 0,1-1 129,-3-1-129,1-3 129,-1-1-129,-1 1 0,0-1 0,1 5 0,-3-2 0,0 5 129,-2 3-129,-1 2 0,-9 0 0,14 17 0,-7-3 129,1 3-129,3 3 0,0 1-129,2 0 0,3 3-387,-3-15-1032,10 12-3741,-8-10-258,6 2-387,-3-5-516</inkml:trace>
  <inkml:trace contextRef="#ctx0" brushRef="#br0" timeOffset="58740.3597">20049 8146 11868,'10'7'5805,"-10"-7"-387,0 0-129,0 0-4644,-7 0-1290,7 0-4386,-11 0-387,-2 1-258,-9-1-645</inkml:trace>
  <inkml:trace contextRef="#ctx0" brushRef="#br0" timeOffset="300778.2035">810 10436 11352,'-53'-4'5289,"13"-13"-516,40 17 129,86-29-4773,-5 12-129,30-3 129,23-1-258,28 2 129,26-5 0,61 6 0,-9-6-129,15 5 258,27-2-129,21 1-129,50-2-129,1 0 0,29-6-387,-18-1 258,63 0-129,34-1 129,24 1 0,27 3 258,-2 0-129,-3 2 129,18 6 258,5 1-387,5 2 129,-7 3 129,3 0-129,-9-1-129,2 0 258,30-2-258,31 1 129,-29-3 129,2-5 258,7-2-387,-5-3 129,-42-4 129,-14 0 0,-19 1-129,-60-5 129,11 0-387,1-1 129,-68 2 0,-29 0 258,10 0-129,-26 4-516,-16-1 258,-22 3 0,-24-1 129,-55 6-129,1-2 0,-27 5-129,-33-2 0,-28 0 129,-29 5 258,-28 0 0,-23 1-645,-25 2-3483,-19 3-387,-30-6-258,-20 8 129</inkml:trace>
  <inkml:trace contextRef="#ctx0" brushRef="#br0" timeOffset="301713.257">2058 12518 8514,'-14'39'5547,"6"-29"-516,-3-10-129,11 0-3096,-13-37-516,11 3-258,-8-21-387,2-11-129,-3-21-129,0-19-129,1-15-258,-1-10 129,5-10-258,6-2 129,3 8 129,11 12-129,7 20 129,9 24 129,6 24-129,4 22 0,-2 31 0,-2 18 0,-4 21-129,-7 17 0,-7 12 0,-10 9 0,-8 11-258,-9 4 0,-13 3-129,-14-10 129,-9 1-258,-9-12 129,2-9 0,0-12 0,7-12 129,7-13 129,13-9 129,18-5 129,15-4 0,19 1 0,10-1 129,7 3-129,2 5 129,1 2-129,-1 4 0,-7-4-129,-7 3-258,-9-9-645,7 3-3870,-13-9-387,1-5-258,-5-8-387</inkml:trace>
  <inkml:trace contextRef="#ctx0" brushRef="#br0" timeOffset="302365.2943">2391 11855 8514,'24'-8'5289,"-12"8"-387,1 0-387,0-4-3612,4-1-258,-1-7-258,1-5-258,-2-5 0,-5 2 0,-6-4 0,-4 3 0,-3 7-129,-10 6 0,-5 8 0,-4 18 0,-4 14 0,2 9-129,5 15 0,3 6 129,7 5-387,9-4 129,13 1-774,6-26-387,24 1-516,1-28-1161,18-6-258,-3-24-387,13-10-129,-5-19 516,1-2 903,-9-7 1807,-13-4 1417,-6 10 1936,-20-7 774,-5 15 258,-16-3-129,-7 17 0,-19-3-258,5 19-1032,-11-5-774,8 16-645,-4 0-129,8 4-258,2 5-258,7 1 0,12-8-258,-8 17-129,8-17 0,4 12 0,6-6 0,1 5 129,2 3 0,-2 6-129,4 9 129,-4 9 0,2 10 0,0 11-129,4 8 0,-3 4 129,3 3 0,0-4 0,-1 0 0,-2-6-258,-2-9 258,-4-5 0,-6-8 0,-2-7-129,-10-5 0,-8-8-258,-6-5 129,-6-13-387,2-1-1548,-8-13-2580,3-22-129,3-14-258,10-20-387</inkml:trace>
  <inkml:trace contextRef="#ctx0" brushRef="#br0" timeOffset="302833.3211">3456 11168 12126,'53'-72'5547,"-44"52"-516,-9 20 0,0 0-4515,-9 14-129,-5 7-258,-2 11 0,-3 5-387,-4 4 129,-2 3-129,-4 1 129,-1 0-129,-1-7 0,4-2-129,1-11 0,7-5 129,3-5 0,11-1 0,4-2 0,2 5 129,10 6 0,4 8 129,1 6-129,0 11 129,2 6 0,-7 8 129,-1 6-129,-2-2 0,-3-4 0,-3-6 0,0-5 0,0-12 0,0-8 129,1-12-129,-3-19 129,11 6-129,-2-12 129,4-13 0,5-5-129,0-3 129,2-4-258,3 4 129,-2-2-129,2 9-645,-11-3-3483,4 6-516,-8 2-258,-6 1-387</inkml:trace>
  <inkml:trace contextRef="#ctx0" brushRef="#br0" timeOffset="303125.3378">3352 11855 7611,'0'0'4773,"10"-19"-258,13 4-387,5-4-3870,7-3-1032,-2-4-1161,8 4-1548,-8-2-903,-4 0-516,-5-1 1548,2 12 1161,-12-5 1936,-4 3 1030,2 10 1549,-12 5 1548,8-10 1032,-8 10-258,13 23-1290,-13-23-1032,21 33-1419,-4-12-387,4 2-258,2 0-258,1-7-903,5-3-3483,-3-5-258,-4-5-387,0-3-258</inkml:trace>
  <inkml:trace contextRef="#ctx0" brushRef="#br0" timeOffset="303322.349">3966 11421 8901,'-20'-10'5031,"6"17"0,-4 14-516,2 11-3354,-8 1-516,6 13-129,-2 2-387,2 5-258,5 1-258,0-13-1677,9 0-2580,4-12-258,4-12-387,8-13-129</inkml:trace>
  <inkml:trace contextRef="#ctx0" brushRef="#br0" timeOffset="303529.3608">4081 11393 10449,'10'24'5289,"-7"13"-258,-1 6-129,9 15-4128,-1 2-258,5 14-129,2 9-645,-1-4-129,5 3-258,-8-17-1032,5 0-3096,-8-16-387,-3-12-258,-5-18-258</inkml:trace>
  <inkml:trace contextRef="#ctx0" brushRef="#br0" timeOffset="303750.3735">4168 11475 10449,'17'-85'5418,"3"74"-387,7 11-129,3 7-4128,-4 7-258,4 8-258,-5 7 0,-5 3 0,-8 0-129,-6 6-129,-9 1 0,-11-5-258,-4 8-1548,-14-9-3096,-9 3-129,-12-1-516,-14 7-258</inkml:trace>
  <inkml:trace contextRef="#ctx0" brushRef="#br0" timeOffset="304073.392">2397 12988 13287,'-50'75'5676,"58"-62"-258,28-25-129,33-22-4902,29-21 0,39-15-129,28-11 0,22-9-129,25-5-129,6 3 129,-1 5-258,-11 12 129,-13 10-129,-26 9 129,-26 10-129,-27 8 0,-33 9 129,-24 10-258,-24 7 0,-19 4-516,-14 8-3225,-6 5-1290,-13 4-129,-9-2-645</inkml:trace>
  <inkml:trace contextRef="#ctx0" brushRef="#br0" timeOffset="305634.4813">12156 11543 6708,'13'-21'5031,"-4"21"129,2 4-645,1 21-3354,-1 1-387,4 18-258,-2 4-258,2 9 0,-2 3 0,-1 1-129,0-4-258,-4-7 258,-3-8-258,-2-8 258,-3-13-129,-3-8 0,3-13 0,-17-1 129,5-18-129,1-10 0,2-10 129,1-7-129,4-8 129,4-6-258,1-2 0,10 1 129,5 1-129,5 8 0,3 9-129,2 6 129,0 10-258,-2 8-387,9 18-2322,-10 1-1677,0 1-258,-4 8-387</inkml:trace>
  <inkml:trace contextRef="#ctx0" brushRef="#br0" timeOffset="306129.5096">12577 11685 4902,'6'25'5289,"8"-13"-258,2-4-258,13 1-3225,-5-9-258,11 0-387,-2-10-258,2-3-129,-6-10-258,0-1-258,-6-3 0,-4-2 0,-7-2 0,-9 1-129,-3 1 0,-8 4 129,-10 9-129,-6 3 129,-3 8 0,-6 5 0,-3 10 129,1 14 0,1 10 129,6 10-129,7 5 258,8 7-129,9 2 0,6 4 0,12-6-129,8-6 0,5-7-129,5-7 129,-1-8-258,0-15-645,4 1-3999,-10-14 0,0 0-516,-5-10-645</inkml:trace>
  <inkml:trace contextRef="#ctx0" brushRef="#br0" timeOffset="306673.5406">14851 11465 5676,'6'-31'5031,"-6"31"-129,-20-17-903,4 26-2064,-16 1-387,7 22-516,-7 3-258,7 14-387,-2 0 0,9 4-129,6-4-129,10-5 0,2-6-129,14-11 129,3-13-129,7-11 0,6-4 0,1-17 0,1-5 0,0-7 0,-2-1 129,-3 2-258,-5 4 129,-6 10 0,-1 8 0,-3 7 0,0 6-258,-5 6-645,12 8-3870,-5-3 129,5 3-387,4-11-387</inkml:trace>
  <inkml:trace contextRef="#ctx0" brushRef="#br0" timeOffset="307085.5643">15272 11178 5547,'-28'-6'5289,"28"6"-387,-15 17-129,13 15-2193,-2-1-1677,4 15 0,0 7-387,3 8 0,-2 5-258,1-4-129,0-4-129,0-10 129,1-13-258,2-11 129,5-10-129,0-14 0,5-3 0,5-12 0,2-3-129,3 2 129,2 1 0,0 5-129,-2 8 258,-5 5-129,-3 8 129,-6 2 0,-9 4 0,-4-1 129,-13 1-258,-8-1 129,-7-5-129,-6-5-387,-1 1-258,-6-7-2838,9-6-1032,8-8-258,9-10-516</inkml:trace>
  <inkml:trace contextRef="#ctx0" brushRef="#br0" timeOffset="307813.6058">15631 10888 9933,'134'116'5289,"-74"-34"-258,-12 0-129,-2 10-3612,-17-5-645,-8 3-387,-14-4-258,-15-13-645,-11-1-3999,-28-11-258,-14-5-387,-22-10-516</inkml:trace>
  <inkml:trace contextRef="#ctx0" brushRef="#br0" timeOffset="308069.6206">14355 11321 8514,'-83'-35'5289,"42"41"-387,6 27-258,5 21-3870,15 27 0,11 14-258,13 17 0,21 6 0,19-2-129,19-9-258,19-18-129,23-18-387,7-36-2580,20-20-1677,2-32-387,7-29-516,-3-21-129</inkml:trace>
  <inkml:trace contextRef="#ctx0" brushRef="#br0" timeOffset="308258.6314">15979 10705 11352,'7'-4'5289,"-2"32"-258,6 11-129,4 3-4515,5 5-258,5 3 0,1-5-645,3 6-1935,-8-17-2193,-1-10-387,-7-14-258,0-10-387</inkml:trace>
  <inkml:trace contextRef="#ctx0" brushRef="#br0" timeOffset="308422.6406">16178 10721 6063,'-3'-13'5160,"-4"42"-129,2 8-387,-2-1-2193,6 13-1548,-9-7 129,8 4-774,-4-4-516,-6-10-3612,4-9-645,-4-6-387,0-4-387</inkml:trace>
  <inkml:trace contextRef="#ctx0" brushRef="#br0" timeOffset="308557.6484">16006 10993 9159,'28'-51'4902,"2"23"-129,11 1-129,7-3-3999,10 4 0,7 5-1677,0 1-3096,-1 6-258,-1 6-387,0 8-774</inkml:trace>
  <inkml:trace contextRef="#ctx0" brushRef="#br0" timeOffset="308941.6704">16798 10935 12255,'0'32'5418,"0"-6"-387,0 13-129,0 5-4515,2 12-129,1 5 0,1 3 0,-2 0-258,-1-9 0,2-9 0,-3-7 0,2-14 0,2-11-129,-4-14 129,17-2-258,-1-11 0,2-3 0,3 1 129,3 0-129,2 5 0,0 6 129,0 4 0,-3 5 0,-3 11 129,-4 1 0,-4 5-129,-9-2 129,-3 4-129,-15-5-258,-6 2 0,-12-4-129,-1 0 258,-4-7-387,6-2-129,2-8-645,20-3-2967,8-9 0,12-5-387,18-5 0</inkml:trace>
  <inkml:trace contextRef="#ctx0" brushRef="#br0" timeOffset="309217.6862">17231 11329 11352,'46'-72'5418,"-37"46"-258,-13 1-129,4 25-3870,-25-13-258,9 20-387,0 11-129,4 10-129,2 3-258,6 5 129,4-3-129,0-3 0,4-3 0,5-8 129,0-6-129,3-5 0,3-7 129,1-1-129,2 0 0,3-4 0,3 1 0,0 1 0,1 2-258,1 0-516,6 16-2580,-10-10-1935,1 6 129,-3-5-774,1 2-258</inkml:trace>
  <inkml:trace contextRef="#ctx0" brushRef="#br0" timeOffset="310697.7709">17355 11173 8385,'-7'-12'4902,"7"12"-387,0 0-387,0 0-2580,0 0-645,0 0-129,0 0-258,3 16-129,-1 5-258,1 7 129,-1 3-129,0 9 0,-1-2-129,-1 2-258,0 0-516,0-13-3354,0-6-258,3-8-645,-3-13-129</inkml:trace>
  <inkml:trace contextRef="#ctx0" brushRef="#br0" timeOffset="311397.8109">19019 10976 8127,'-30'3'4902,"17"-2"-387,2-1 129,11 0-3354,5 0-387,17 0 129,8-4-258,20 3-129,15-5 129,23 1-129,17-4-258,18 2 0,12 1-129,12-2-129,4 0 0,1 3-129,-5 1 0,-8-2 0,-10 6 0,-14 0-129,-17 0 129,-13 0-129,-20 0-129,-15 0-258,-14 6-258,-22-6-903,-14 0-3483,0 0 129,-10-12-516,-14-4-129</inkml:trace>
  <inkml:trace contextRef="#ctx0" brushRef="#br0" timeOffset="311785.8331">20689 10617 3483,'-9'-29'5160,"9"14"-387,0 2 0,3-4-2967,13 16-258,-2-10-129,13 11-387,-3 1-129,8 10-516,3 2 0,4 8-129,-2 2-129,-1 2 0,-4 2-129,-2-3 0,-4 1 0,-3 1 0,-6-6 129,-2 0 0,-2-4 129,-6 6-258,-4-3 258,-3 3-129,-8-3 129,-7 5-129,-10-2-129,-5 5 129,-6-1-258,-1-4 258,-1 0-258,1-2 0,7 2-129,3-11-903,17 4-3612,-1-4-258,11-11-258,6 9-516</inkml:trace>
  <inkml:trace contextRef="#ctx0" brushRef="#br0" timeOffset="312193.8564">22099 10178 8385,'10'18'5160,"-10"1"-129,0 10-387,-6 6-4257,4 11 129,-1 6-258,0 6 258,0 2-387,-1 0 129,-1-3 0,1-4-129,0-6-129,-2-12-645,6 3-2967,-5-18-1032,4-9-387,1-11-645</inkml:trace>
  <inkml:trace contextRef="#ctx0" brushRef="#br0" timeOffset="312569.8779">21920 10195 8127,'-4'-14'5160,"20"-2"-258,11 15-258,10-2-3870,15 7-258,8 9 258,7 9-258,2 5-129,-4 13 0,-5 3-129,-8 8-129,-9 1-129,-12 2 129,-11-2-258,-12 2 129,-8-6 0,-9-7 129,-9-5-129,-3-7 0,-6-7 258,-9-2-129,-4-6-129,-9-4 0,-6-4 258,-1 0-258,-1-6 0,1 0-258,11 2-387,4-10-1419,21 3-2838,20 5-258,9-18-516,22 0-258</inkml:trace>
  <inkml:trace contextRef="#ctx0" brushRef="#br0" timeOffset="312817.8921">22757 10272 7998,'0'0'5031,"6"13"-258,-5 16-258,0 10-3870,5 11-129,-3 1-129,3 9 0,-3-3-258,-1-2 129,-2-9-258,0-7 0,0-7-774,-6-16-2967,2-5-774,4-11-645,-7-2-129</inkml:trace>
  <inkml:trace contextRef="#ctx0" brushRef="#br0" timeOffset="313033.9045">22779 10176 8901,'-1'-46'5289,"1"46"-258,10-19-258,12 18-3483,1-3-645,11 4-129,2 0-258,4 4-129,-1 1 0,-5 0-258,-2 5-258,-11-8-645,1 10-3870,-22-12 0,0 24-645,-13-11-129</inkml:trace>
  <inkml:trace contextRef="#ctx0" brushRef="#br0" timeOffset="313189.9134">22703 10360 9546,'-36'27'5289,"36"-14"-258,12-8-258,18 3-4257,8-2-258,10-2-387,6 8-1677,-7-8-2838,0-1-387,-8-1-387,-4 1-387</inkml:trace>
  <inkml:trace contextRef="#ctx0" brushRef="#br0" timeOffset="313621.9381">23151 10674 8514,'7'47'5547,"-4"-32"-516,2 0-129,-5-15-3999,6 13-258,-6-13-129,6-6-258,-6-9 129,3-4-258,-3-7 0,4-10-129,2-9 0,7-7 129,2-8 129,6-6-129,2-4 0,2-2 0,-1 7-129,1 9 129,-5 12 0,-4 13-129,-4 16 129,-4 15-129,-2 20 129,-1 14 0,-1 9 0,1 11-129,0 6 0,0 4 0,-2-1-258,-1-6 129,2-4-129,-3-12 0,3-4-516,-4-21-1677,0-1-2322,0-15-516,0 0-129,0 0-516</inkml:trace>
  <inkml:trace contextRef="#ctx0" brushRef="#br0" timeOffset="313853.9514">23221 10437 4773,'31'10'5289,"-8"-13"-258,2-4-516,5-10-3096,8 15-774,-6-5-903,1 3-3612,-2-3-645,-1 5-258,-8-3-516</inkml:trace>
  <inkml:trace contextRef="#ctx0" brushRef="#br0" timeOffset="314489.9878">23871 10076 12126,'36'-20'5805,"-31"28"-645,-12 10-129,-8 27-4644,-3 14-258,-4 20 0,-9 11-129,-4 12 0,-13 6 129,-6 9 0,-5-1 0,-3 3 0,-7-11-258,0-7-258,9-8-258,-2-23-1419,15 1-3225,5-16-129,15-10-516,3-18-387</inkml:trace>
  <inkml:trace contextRef="#ctx0" brushRef="#br0" timeOffset="315286.0333">22369 11857 12255,'-19'41'5547,"14"-9"-387,0 4-258,5 6-4515,0 4-129,5 3 0,1-3-129,0-1-129,-2-9 0,0-5 0,0-12 0,-3-3 0,-1-16 0,0 0 0,0-12 129,0-12-129,0-13 0,-1-11 0,-1-10 129,0-5-258,1-2 258,1 1-129,0 4 0,1 9 0,4 11 0,4 14 0,4 15 0,3 11 129,4 8-129,3 15 0,6 7 0,3 8 0,4 3 0,1 3 129,-1-4-129,-1-5 129,-3-6-129,-5-11 129,-3-7-129,-6-7 129,-4-8 0,-2-9-129,-5-7 129,-4-8-258,0-4 129,1-10-129,0-4-129,1-12-129,2 5-258,-2-4-129,4 14-258,-4-4-258,10 29-1161,-14-6-1032,14 24-1161,-15 0 774,22 32 1419,-17-12 1419,8 6 1161,0 8 645,-7-11 1290,9 16 1806,-12-8 645,8 12-645,-12-14-1161,6 18-1290,-5-9-645,3 3-387,-2-3-129,3-6-258,1-4-258,-2-9-129,4 0-387,-7-19-1032,0 0-3354,6-16 0,-5-5-258,-1-8-387</inkml:trace>
  <inkml:trace contextRef="#ctx0" brushRef="#br0" timeOffset="315462.0434">22995 11662 9546,'24'-76'5289,"-8"50"-258,6 6-129,-8-2-3870,14 11-516,1 1-258,3 3-258,0 6-516,-10-6-774,9 10-2193,-15 2-1290,-7 5-645,-9 1-129,-8 6 1</inkml:trace>
  <inkml:trace contextRef="#ctx0" brushRef="#br0" timeOffset="315618.0523">23052 11688 9288,'-33'25'5418,"33"-25"-129,0 12-129,0-12-3483,31 0-774,-7 0-258,7 0-387,2 0-129,0-6-645,5 9-3096,-12-3-1548,0 0-129,-5 4-387</inkml:trace>
  <inkml:trace contextRef="#ctx0" brushRef="#br0" timeOffset="315994.0738">23336 12022 11094,'10'39'5547,"-10"-39"-645,15 14 258,-15-14-4386,18-12-129,-7-9-387,2 0-129,0-9 0,0-4-129,-2-8 129,3-4-129,1-9 0,2-1-129,-1 2 129,-2 0-129,1 5 129,-2 11 0,0 6 129,-3 15 0,-10 17-129,9 4 129,-6 18 129,0 10 0,0 6-129,2 7 129,-2 5-129,4 1-129,-2 0 0,2-3 0,4-2 0,-5-8-387,2-1-129,-7-16-645,13 3-3483,-14-12-774,0-12-129,0 0-645</inkml:trace>
  <inkml:trace contextRef="#ctx0" brushRef="#br0" timeOffset="316226.0871">23423 11837 8385,'-10'-11'5547,"19"7"-516,4 1-258,10 3-3225,0 0-1032,7 0-129,6 0-1290,-6 0-3870,2 0-258,-5 0-387,-2 0-516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9T18:08:11.45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15879 11351 4257,'32'-8'5031,"-12"8"-258,4 0-258,-3-4-2967,16 8-258,1-3-387,9 6-258,3-4-129,8 3-129,5-5 0,10 2 258,8-5-129,12-1-129,10-9 129,17 0-129,13-5 0,15 0-129,14-4 0,10 1-129,9-1 0,7 4 0,5 2 0,-3 2-129,-4 4 129,1 6 0,-14 3-129,-5 0 129,-10 7-129,-10 2-129,-10 7 129,-11 1 0,-11 4 0,-14 3-129,-15 1 129,-12 4 0,-12 5 0,-16 2 0,-15 1 129,-7 6 129,-15 5-129,-6 5 129,-4 5-129,-9 8 129,-4 12-129,-1 7 129,0 4-258,-2 8-129,3 4 0,2 1 129,3 2-129,1 3 129,6-2-129,-2-2 0,3-4 0,0 0 258,-1-5-129,-1-3 0,-4-4 0,-3-8-129,-3-7 258,-4-1-129,-2-6 0,-3-7 0,-6-5 129,-3-5-129,-7-7 0,-7-2 0,-6-10 129,-8-5-129,-11-5 0,-7-4 0,-11-3 129,-8-3-129,-5-1 129,-7-3-129,-6-1 129,-6 0-129,-4 0 129,-7-1-129,0 2 0,-4-1 129,-6 1-129,-3 3 129,-2 1 0,-4 1-129,2 0 129,-2 2 0,3-3-129,3 4 129,1-3-129,5-5 0,2-1 0,7-4 0,3 0-129,6-8 129,6-6 0,7-10 0,12-3-129,10-11 129,10-9-129,11-9 129,13-7-129,11-10 0,7-3 129,8-12-129,7-4 129,3-4-129,5-5 129,5-6 0,4-2-129,0-4 129,7-3 0,3-1 0,3-4 0,2 2 0,3 3 0,2 8 0,-3 1 0,1 12 0,-1 7 0,-4 11 0,0 15 0,-4 9-129,-3 13 129,-2 11-129,-1 14-129,-4 3-258,1 12-1032,-9 13-3483,8 2-258,-2 3-387,4 0-516</inkml:trace>
  <inkml:trace contextRef="#ctx0" brushRef="#br0" timeOffset="728.0417">16642 12092 1806,'38'-13'4902,"-22"5"-258,-2 0 129,-1-8-1290,3 16-1419,-12-17-258,6 16-258,-10-13-645,0 14 0,-7-14-258,-5 11-129,-9-5-258,-4 7 0,-8 0-258,-2 1 129,-3 0-129,-3 2-129,3 4 129,0-4 0,6 5 0,4-4-129,5-1 129,7 1 0,2 3-129,4 1 129,5 6 0,3 3 0,1 7 0,1 6 0,0 10 0,3 4-129,2 10 129,1 5-129,-1 8 129,0 7-129,0 2 129,0 4 0,-2-1-129,-2-6 258,2-2-129,-3-7 0,1-12 0,-1-7 0,1-13 129,-1-4-129,1-13 0,-1-14 0,0 15-129,0-15 0,0 0-387,0-20-1935,0 8-2451,-3-5-387,0 0-129,-1-7-516</inkml:trace>
  <inkml:trace contextRef="#ctx0" brushRef="#br0" timeOffset="968.0554">16348 12508 8256,'0'0'5547,"11"5"-258,8-5-387,8 3-3225,2-3-774,8 2-129,1 1-387,2 1-129,-2 6-645,-5-10-1032,2 10-3612,-8-8 0,1 1-387,-4-5-516</inkml:trace>
  <inkml:trace contextRef="#ctx0" brushRef="#br0" timeOffset="1448.0827">17278 12112 10191,'-18'-58'5031,"2"35"-258,-5 4-129,-2 17-3870,-4 2-258,3 16 129,-6 12-258,4 11 0,1 4-258,5 4-129,6 2 0,4-2-129,7-1 129,4-7-258,11-3 258,7-5-129,7-2 0,7-4 129,4-1-258,0-3 129,2 3-258,-4-2 129,-3 2-129,-7-1 129,-7 3-129,-9 0 0,-9 1 258,-4 2 129,-12-2-129,-11 2 258,-8-4 0,-3-1 387,-9-3-258,-2-2 129,-3-11 0,4 1 0,-1-9-258,9 0-129,9-6-387,2-17-3096,22 2-1290,7-4-516,9-4 0,16-5-774</inkml:trace>
  <inkml:trace contextRef="#ctx0" brushRef="#br0" timeOffset="2184.1248">17459 12344 9030,'23'22'4773,"-13"2"0,1 11-645,-4 5-3741,6 7-258,-3 2 258,1 0-129,-5 0-258,-1-6 129,-2-4-129,-1-10 0,-2-10 0,0-8 0,0-11 129,0-6-129,-1-20-129,0-12 129,-2-12-129,3-8 258,-1-12-129,-2-3 129,0-2 0,3 2 387,-3 4 0,3 10 129,0 6-129,9 13 0,2 8 0,7 13-129,5 11 0,5 11-129,2 14-258,2 14 129,-1 8 0,0 11-387,-3 6 258,-5 2 0,-4 0-129,-2-4 0,-1-4 129,-4-6 0,0-8-129,-1-10 258,3-10-129,3-9 0,0-7 0,3-10 0,0-12-129,1-16 0,2-6 129,1-14-129,5-6 129,-3-10-129,3 2 129,-4-1 0,2 8 129,-5 10 129,-2 7-129,-2 17 0,-7 14 129,0 17 0,-3 10 0,-2 21 0,-2 13-129,2 9 129,1 10-258,3 8 0,-1 5-129,2-2 129,-1-3-129,0-5 0,1-5 129,-5-12-258,-1-2 258,-2-11-129,1-4-516,-4-15-903,0 3-3354,0-20-258,-3 12-516,3-12-387</inkml:trace>
  <inkml:trace contextRef="#ctx0" brushRef="#br0" timeOffset="3252.1859">20547 12392 5676,'-6'-12'5031,"13"12"-258,1 8-258,3 4-2967,4 17-516,-1 0-258,4 13-258,-3-1-129,-2 7 129,-2-3-516,-5-2 129,-4-4 0,-2-8-129,-2-6 0,-7-13 129,-1-9-129,-1-7 0,2-17 129,3-10-129,6-7 0,0-6 129,6-3 0,11-2-129,5 4 129,1 5-129,4 5-129,-1 4 0,0 16-1290,-2-1-3096,-1 6-387,-2 4-129,-4 5-387</inkml:trace>
  <inkml:trace contextRef="#ctx0" brushRef="#br0" timeOffset="3584.205">20939 12392 6708,'12'42'5160,"-11"-15"-129,-1 4-516,0-2-2322,0 9-1161,0-8-516,2 3-129,1-8-258,2-4 0,3-6-129,2-9 0,2-6 0,0-6-129,0-13 129,-3-8-258,3-2 129,-3-5 0,0 2 129,-3 3 0,-2 5-129,2 7 129,-6 17 129,0 0 0,0 0 0,7 25 0,-3 1 0,0 4 0,1 3 0,3-2 0,-1-2-129,3-7-258,3 4-774,-6-8-3612,7-9 0,-1-8-516,6-1-258</inkml:trace>
  <inkml:trace contextRef="#ctx0" brushRef="#br0" timeOffset="4020.23">21452 12434 6063,'-1'-32'5289,"-10"27"129,-4 5-774,-7 3-1161,4 21-2322,-8-2-387,5 15-258,2 1-258,5 3-129,5 2-258,5-4 0,4-3-258,5-11 0,8-5-129,1-15 0,5-5-129,-2-11-129,1-11 258,-3-11 0,1-9 129,-5-16 0,1-6 129,-5-10 0,-2 2 387,-2 6 129,-3 5 258,0 12 0,-3 12 258,3 37 129,0 0 0,-7 20-129,4 20-129,3 15-129,0 3-129,3 11-129,1-1-129,2-1-258,3-5 0,-1-8 0,3-8-516,-2-14-258,6-1-1548,-2-23-2322,2-8-387,-2-8-258,2-17-258</inkml:trace>
  <inkml:trace contextRef="#ctx0" brushRef="#br0" timeOffset="4184.2392">21617 12408 9546,'0'0'5547,"-6"21"-516,1 4 0,3 12-3354,0-9-1032,4 3-387,7-3-387,-3-10-516,10 6-2709,-3-17-1419,0-5-516,-2-6-129,0-10-387</inkml:trace>
  <inkml:trace contextRef="#ctx0" brushRef="#br0" timeOffset="4321.2472">21637 12110 8643,'-8'-14'4515,"8"14"-2322,0 0-2193,0 9-4128,6 6-774,6-1 129</inkml:trace>
  <inkml:trace contextRef="#ctx0" brushRef="#br0" timeOffset="5611.321">21806 12379 8256,'11'47'5160,"-8"-25"-129,1 0-387,-4-10-3741,1 5-129,-1-17-258,2 19-129,-2-19-129,0 0 0,-7 3-129,7-3 0,-6-13 0,5-3-129,1-5 0,1-7-129,6 3 0,4 2 129,0 1-258,3 4 258,1 9-129,-1 7 0,2 9 0,-2 10 258,-3 7 0,0 5 0,-2 1 0,-2 4 0,-1-1 0,-2-4 129,-1-7-258,-1-2 129,2-7-129,-4-13 0,9 7 0,-9-7 0,13-16 0,-5-5 0,2-9 129,0-6-258,0-2 129,-2 0 0,1 5-129,-1 4 129,-2 7 0,1 8-129,-7 14 129,10 9 0,-4 11 0,-1 6 0,1 1 0,2 7 129,2-3-129,3-1 129,2-4-258,-2-7 0,5-3-129,2-7-258,1-2-129,-4-7-258,7-4 0,-8-14-258,6 4-129,-8-18 258,1 9 387,-5-9 129,-3 3 645,-3 5 129,-5 1 516,1 23 129,-14-16 258,5 21 0,-5 2-258,2 18 129,-1-2-516,6 9 0,3-4-387,1 2 0,3-1-129,5-5 0,6-5-129,0-7-129,3-6 0,0-6 0,3 0 0,-3-11-129,7-6 0,-6-2 0,2-4 129,-4 0 0,2 2 129,-2 1 0,-1 3 258,-2 6 0,-10 11 129,16-8 129,-16 8 129,13 12-129,-10-2 0,3 7 129,-5-1-258,1 1 129,-2-2-258,1-3 0,-1-12 129,3 17-258,-3-17 129,9 2-129,-1-4 0,0-7 0,3-3 0,2-1-129,0-2 129,-2 1 0,0 0 0,-3 5 0,-8 9 0,13-8 0,-13 8 0,0 0 0,11 16 129,-8-4-129,2 2 0,0-1-129,4-3 258,-1-1 0,1-2-129,0-4-129,4 0 0,-3-3-258,3-3 0,-3-9-129,5 1-387,-5-10-258,8 0 129,-7-18-258,8-4 516,-7-18 258,4-6 645,-2-4 258,-8-4 516,3 12 387,-10 0 129,1 24 129,-8 8-258,8 31-129,-10 10-387,6 29-258,1 7-387,3 9-129,1 11 0,6 1 0,1-1-129,-2-4-129,3-6-129,-7-15-516,7 3-774,-9-18-3483,0-9-129,0-17-129,0 0-645</inkml:trace>
  <inkml:trace contextRef="#ctx0" brushRef="#br0" timeOffset="6567.3756">22823 12310 6321,'-1'-51'5418,"12"37"-129,6 6-774,8 8-1935,2 0-1677,13 7-387,-5-4-129,5 2-129,-3-2-129,-1-2-129,-7-1 129,-5 0 129,-11-5 0,-13 5 0,0 0 129,0 0 0,-16 9 0,-3 7-129,-3 4 129,1 1-129,0 3-129,6 1 0,1-3 0,5-2-129,4-6 0,5-14 129,0 15-129,0-15-129,13 0 129,-5-8 0,4-9-129,0-2 129,2-6-129,0 1 129,0 0-129,0 1 0,0 4 129,0 5-129,-1 10 129,3 4 129,-3 5-129,1 10 129,-4 5-129,3 0 258,-8 2-258,4-3 258,-3 0-258,-3-2 0,-1-5 129,-2-12-129,10 5 129,-10-5-129,15-7 0,-5-7 0,3-4 129,0-6-129,5-1 0,-4-3 0,0-1 0,3 0-129,0 4 129,-1-1 0,-1 4 0,-2 4-129,-1 6 129,-2 5 0,-10 7 0,12 2 0,-10 13 0,-1 4 0,1 5 0,0 4 0,-1-1-129,4 1 0,1-5 258,4-2-258,1-7 0,7-6 0,-2-4 129,4-4-129,1-2 129,0-10 0,-2-4-129,-2-4 129,2-4 0,-5 0 0,-2-3 0,-2 3 129,0 2 0,-4 3-129,2 5 129,-8 14 0,11 0 0,-7 12 129,-3 12-258,5 8 0,-2 8 129,2 4 0,2 7 0,2 3-129,2-1 129,-2 2-129,1 0 129,-2-1 0,-4-3-258,-3-1 129,-4-6 0,-13-1 129,-10-3-129,-7-5 0,-11-4 0,-9-7-129,-3 2-387,-11-14-1419,4 8-3354,-12-7-258,4 1-387,-7-6-516</inkml:trace>
  <inkml:trace contextRef="#ctx0" brushRef="#br0" timeOffset="7272.416">21025 13413 9417,'26'0'5676,"-4"16"-516,-2 7-129,4 13-2967,-1 6-1935,2 8-129,0 2 0,-3-3-129,-7-4 129,-4-7-129,-5-11 0,-6-13 129,0-14 0,-6-2 0,-3-21 129,2-11-129,1-11 129,3-8-129,3-1 129,9 1 0,6 5 0,5 7 0,5 12 0,-1 17 0,2 12 0,-1 14 0,-4 11 0,0 8 0,-7 4 0,-4 2 0,-2-1-129,-1-6 0,-5-3 0,2-11 129,-4-7-258,0-11 129,0 0 0,3-19 0,-1-9 0,0-9-129,3-4 129,0-4 0,3 0 129,2 3-129,1 3 0,2 10 129,3 13-129,0 11 129,0 10-129,-2 14 129,0 9-129,0 12 0,-1 2 0,-2 1-258,1 5-516,-6-17-2064,6 4-2322,-3-12 0,8-5-645,-1-14-258</inkml:trace>
  <inkml:trace contextRef="#ctx0" brushRef="#br0" timeOffset="7616.4356">21908 13429 7482,'-6'-42'5547,"-6"37"0,-6 5-516,1 14-1806,-5 0-2451,8 11-129,1 4-387,4 3-129,6-1 0,1-4-129,2-3-129,5-10 129,4-4 0,4-10-129,0-4 129,1-11-129,1-5 129,-1-6 0,1 0 0,-4 2 0,-2 3 0,-2 5 0,-7 16 0,0 0 0,0 0 0,9 12 0,-8 10 0,3 5 0,2-1-129,1 0-129,7 1-387,-1-15-387,14 6-3354,-9-15-645,6 0-387,0-10-258</inkml:trace>
  <inkml:trace contextRef="#ctx0" brushRef="#br0" timeOffset="8355.4778">22180 13486 7740,'10'-53'5418,"-10"29"-129,-3 11-387,-14-4-2709,8 17-1161,-5 3-258,2 19-258,1-3-258,3 13 0,1 0-129,7 3-129,0 1 129,8-7 0,5-4-129,4-10 129,2-6-129,5-9 0,2-5 0,-2-15-129,2-8 0,-3-5 0,1-9 0,-6-4-129,-1-6 129,-8-6-129,-2 3 129,-3 3 129,-4 6 0,-1 9 258,-7 12 0,8 25 0,-15-7 0,10 24 0,0 12 0,4 8-129,1 7 0,0 6-129,8 1-129,0-4 129,1-2-129,2-7 0,1-5 129,2-8 0,1-9-129,2-12 0,0-4 129,0-10-129,2-9 129,-1-6-129,0 0 129,-3 0-129,-1 1 258,-4 7-258,-2 0 258,-8 17-129,11-7 129,-11 7-129,6 7 129,-2 5 0,-1-1-129,3 4 129,3-2 0,0-1-129,2 0 129,3-5 0,-2-2 0,3-5-129,-1 0 129,1 0-129,0-8 0,1-4 129,-4-5-129,0-3-258,0 0 258,-2 0-129,-1 3 129,1 3 0,-10 14-129,13-10 129,-13 10 0,12 16 0,-6 4 0,1 1-129,-3 2 0,2-1-258,3 2-258,-9-24-1935,10 14-2580,-10-14-258,16 0-258,-10-12-387</inkml:trace>
  <inkml:trace contextRef="#ctx0" brushRef="#br0" timeOffset="8520.4874">22881 13191 9804,'-10'-37'5031,"8"26"0,2 11-516,0 0-3999,9 7-516,2 12-774,-9-1-1677,6 12-2064,-2 4-516,-2 5-387,1-3-129</inkml:trace>
  <inkml:trace contextRef="#ctx0" brushRef="#br0" timeOffset="9059.5182">22951 13493 2322,'20'25'5031,"-8"-23"-129,2-5 0,4-2-1806,-10-21-1032,12 10-774,-11-14-129,8 11-129,-8-5-258,1 7 0,-3 1-129,-7 16-258,11-12-129,-11 12 0,10 3-129,-7 9-129,2 2 0,0 2 0,1 3 0,0-2 0,2 0-129,-1-3 129,4-3 0,0-5 0,2-4 0,5-2 129,3-3 0,-1-7 0,2-5 0,3-2 0,-1-5 0,-2 2-129,-2-1 258,-5-1-387,-1 0 129,-4 3 0,-7 5 129,1 2-129,-4 12 129,-4-12-129,4 12 129,-15 4 0,4 6 0,0 8 0,2 2 129,1 2-129,3 2 0,2 2 129,2-1-129,1-1 0,4-3 0,3-1 0,4-5-129,2-1 0,-2-4 129,6 0-129,-1-7 0,0-1-129,1 0-129,0-2-129,-3 2-645,-10-9-2709,6 7-1806,-10 0-258,0-11-387,-8 4-258</inkml:trace>
  <inkml:trace contextRef="#ctx0" brushRef="#br0" timeOffset="13167.7532">17613 11155 1419,'4'13'4386,"-4"-13"129,0 0 0,0 0-1806,0 0-645,0 0-387,-1-7-258,1 7-258,0-22-258,1 5-129,-1-11-129,7-2-258,-1-10 0,5-8-129,-1-10 0,4-7 0,-1-10 0,2-8-129,1-6-129,-3-6 129,-3-4-258,-1-8 258,-3 2-258,-4-1 0,-2-3 0,-4 0 0,-4-1 0,-2 0 129,-5-4 0,4 4 0,-3-3 0,2-3 0,3-1 129,-1 4-129,3-2-129,0 5 258,1 4-129,1 4-129,3 8 129,-3 2 0,1 12 0,1 5 129,1 5-129,2 2-129,0 10 258,0 2-129,5 4-129,0 7 258,1-2-258,2 8 129,-1 2-129,-2 8 129,-4 3-129,-1 7 0,0 3 129,-1 6-129,1 10 129,-7-8-129,7 8-129,-10 1-129,7 11-129,3-12-387,-3 25-774,-5-13-2967,5 5-387,-3-1-129,1 0-129</inkml:trace>
  <inkml:trace contextRef="#ctx0" brushRef="#br0" timeOffset="13687.7829">17399 7925 3096,'-13'8'4644,"13"-8"0,-10 4-258,10-4-2451,0 0-387,0 0-258,0 0-129,5-12-129,8 5-387,-1-12 129,5-1-258,-2-5-258,3-4 129,-2-6-387,-1-2 129,-3-1-258,1 2 129,-3 2 0,-2 0 0,-1 5 0,1 4-129,0 7 258,-1 3-129,-7 15 0,13-17 0,-13 17 0,11 0 0,-11 0 0,5 7 0,-3 4 0,2 2 0,0 2 0,0 2 129,3 2-258,1 6 258,4-1-258,0 2 258,3-1 129,0 4-258,4-2 258,-4-3-258,2 2 129,1-7-129,-4 0 129,-2-3-258,-2-2 0,-2-3-129,-1 1-258,-7-12-774,0 0-3483,0 0 0,0 0-516,0 0-129</inkml:trace>
  <inkml:trace contextRef="#ctx0" brushRef="#br0" timeOffset="15435.8829">15966 5141 1935,'-10'-22'3999,"10"22"129,-5-15-2451,-2 6 0,7 9 129,0 0-387,0 0-387,3-12 129,7 12-387,2 0 0,9 0-129,6 0 0,9 0 0,11-9-129,11-4-129,15-9 0,16 0-129,11-9 0,14-1-129,12-2 258,13 1-387,8 2 129,6 4-129,9 3 129,1 1-258,3 4 129,7 2-129,3 1-129,-1-1 129,5 3 0,5 1 0,-3 3 0,0 5 0,0 4 129,-8 1 0,-7 5 129,-4 8-129,-9 2 129,-10 4-129,-8 5 129,-12 1 0,-13 3-258,-10 1 129,-11 4 0,-8 2 0,-15-1-129,-9 5 129,-10 1 0,-4 2 0,-9 3 0,-4 4 0,-5 2 129,-5 5-129,0 2 129,-3 3 0,0 4 129,-1 3-258,1 6 129,0 3-129,0 2 129,0 5 0,-1 1 0,1 1-129,-5-1 258,1-2-129,-4-4 0,-1-2 129,-2-8-129,-2-6 129,1-10 0,-1-5 0,1-7-129,1-4 129,-2-4-129,1 2 129,-3-4-129,0 3 0,-3 8-129,-4-1 129,-8 2 0,-3 1-129,-10 1 129,-5-2-129,-7-1 0,-8 1 0,-10-5 0,-8-1 0,-9 2 129,-8-3-129,-9 1 0,-11-1 0,-8 1 0,-6-4 0,-4 2 0,-8-2 0,-8-2 0,0-2 0,-3-4 0,1-1 0,-5-5-129,1-4 258,-1-3-129,0 0 0,-2-5-129,1 3 129,-4-6-129,-1 1 129,0-2-129,-1 2 129,1-1 0,0 2-129,3-4 129,2-2 0,3 0 129,6 0-258,4 0 129,2 0 0,4-2 0,5-2 0,7 0 0,4 0 0,0 0-129,7-2 129,6 1 0,5-2 0,7 0 0,4-4-129,5-1 129,7-1-129,10-4 129,3-5 0,7-2 0,6-9 0,6-5 0,6-9 0,5-7 0,5-7 0,6-6 0,7-10 129,4-4-129,1-1 0,7-6 0,2-1 0,1-4 0,1 0-129,2 3 129,-2 3-129,4-1 129,-3 4-129,6 3 129,0 2 0,6 4-129,4 1 129,2 5 129,1 0-258,1 6 258,0 2 0,-2 8-129,-1 4 129,-5 10-129,-4 6 129,-5 2-258,1 9 258,-6 3-129,-1 5 0,-3 3 0,-6 11 0,8-13-129,-8 13 0,0 0-129,0 0-258,0 0-516,-5 7-2838,2 7-903,-7-2-645,3 8-387</inkml:trace>
  <inkml:trace contextRef="#ctx0" brushRef="#br0" timeOffset="27727.5859">15955 6012 4257,'29'4'5031,"5"-16"-258,13-7-258,5-14-2967,15 6-387,0-7-258,9 0-645,-3 1 0,-4 3-129,-7 3 0,-6 6 0,-11 3-129,-10 4 0,-9 12-258,-17-3-1935,-8 11-1935,-10 7-516,-10 7-387,-11 0-129</inkml:trace>
  <inkml:trace contextRef="#ctx0" brushRef="#br0" timeOffset="27943.5983">16270 5925 8385,'-5'19'5160,"5"3"-258,7 16-387,0 4-3741,5 17-387,-2 13-129,1 10 129,-3 2-258,0 1-129,0-8-129,-7-7-516,8-4-1290,-7-18-2709,4-12-129,-2-15-387,-4-21-129</inkml:trace>
  <inkml:trace contextRef="#ctx0" brushRef="#br0" timeOffset="28347.6214">16524 6215 9159,'0'-12'5031,"0"12"0,-1 14-516,2 13-3999,2 7 129,4 9-387,4-1 129,3 3-258,-1-6 0,4-4-129,-4-10-129,5-12 129,-1-9 0,1-8 0,-2-16 129,-1-9-129,-1-12-129,-1-10 129,-3-6-129,0 1 129,-5 1-129,-1 9 258,-3 13-258,0 14 258,-1 19 0,2 12 129,0 22 0,1 12 0,3 5 0,2 3-129,3-2 129,2-5-387,1-7 258,3-10-516,2-6-516,-4-20-2967,3-3-903,-4-9-258,3-11-645</inkml:trace>
  <inkml:trace contextRef="#ctx0" brushRef="#br0" timeOffset="28763.6452">16964 6072 7998,'7'16'4902,"-2"14"-129,0 0-258,3 6-3741,0-3-129,3-1-258,-2-4 0,-1-7 0,-3-3-129,-1-8 0,-4-10 0,0 0 0,0-10-258,0-9 258,-1-10-129,1-7 0,3-5-258,4-4-129,6 4-258,-1-2-258,11 12-645,-9-5-129,12 19 129,-9-1 0,5 16 129,-6-4 774,0 6 516,-1 7 645,-7-2 774,8 15 129,-13-8 129,10 16-129,-10-7 0,8 9-516,-7-1-516,4 2 0,-3-4-516,-1-3 0,1 0-387,-5-14-903,0-10-3483,0 0-258,0 0-129,3-9-645</inkml:trace>
  <inkml:trace contextRef="#ctx0" brushRef="#br0" timeOffset="29176.6688">17272 5684 7482,'0'12'4515,"3"13"0,5 3-645,4 14-3483,3 4-774,0 0-516,6 15-645,-6-5 258,10 7-258,-11-13 258,6 4-129,-9-15 774,2-8 903,-2-4 774,-11-27 774,13 14 0,-13-26-258,5 2 258,-5-22-387,6 4-129,-6-11-516,9 0-258,-5 0-258,7 7 129,-4 3-129,3 8-258,0 11 129,1 10 0,-1 6-129,-1 17 0,1 4 0,-1 7 0,1 5 129,1-1-258,2-1 129,4-8-387,4 0-258,0-19-1161,13-1-2322,-4-9-645,6-8-129,-5-11-258,3 0 2064</inkml:trace>
  <inkml:trace contextRef="#ctx0" brushRef="#br0" timeOffset="29527.6889">17888 6154 903,'25'-66'4644,"-18"36"645,-7-4-258,-2 10-258,-10-5-1677,5 18-1419,-11-3-645,7 11-387,-5 3-258,5 1-129,0 10-258,4 2 0,1 3 0,4 4 0,2 0 0,0 4-129,2-2 129,4-1 0,0-1 129,0 5-129,2-2 0,1 2 129,1 6 0,-1 1-129,4 8 129,-1 3-129,0 6 129,-1 2-129,-2 5 0,-1 2 129,-5 0-258,-3-4 258,-2 5-129,-8-6 0,-6-1 0,-4-4 0,-5-2 0,-4-7-258,-1-1-129,-7-18-2580,6 1-1935,0-14-387,4-7-258,2-12-387</inkml:trace>
  <inkml:trace contextRef="#ctx0" brushRef="#br0" timeOffset="30587.7495">18382 5961 4773,'0'-41'5289,"1"31"-129,-1 10-387,12 5-2064,3 27-1032,-6-1-387,9 15-516,-3 1 0,5 7-387,-4-3-129,-1-5 0,-3-7-129,-3-8-129,-3-13 258,-6-18-387,0 0 129,6-9 0,-6-23-129,0-8 129,1-12-129,2-2 129,1 1-129,4 0 129,1 9 0,2 12 0,2 14 129,3 17-129,2 11 0,-1 16 0,1 8 0,0 8 129,-2 1-129,-1 1 129,-3-4 0,-4-7 0,-3-9-129,0-6 0,-5-18 129,0 0-129,0 0 0,3-19 0,-2-12-129,0-9 0,2-10 129,2-4-129,0 5 129,2 3-129,-1 10 129,3 14 0,1 17 0,1 16 0,1 23 0,1 12 129,1 4-258,4 7 129,3-3-129,-1-8-387,4-5-258,-4-20-774,12 3-2322,-8-22-1032,4-2-258,-7-17 645,4 0 1548,-12-19 1548,1 0 774,-4-3 1548,-10-7 3096,0 13 1161,-7-2-129,-3 16-1161,-9-5-1032,9 24-1161,-10 2-516,5 18-387,0 4-387,4 7 0,4 1-387,4 2 129,3-4 0,4-4-129,6-7 0,0-7 0,6-10 0,-1-2 0,1-14 0,-1-5-129,-1-6 129,-1-6-129,-1-1 129,-4 3-129,-1 4 129,-4 4 0,-3 21 0,0 0 0,0 0 0,-2 24 0,-2 5 0,3 3 0,1 3 0,1-2 0,5-6 0,3-8 0,4-5-258,2-11-258,4-3-645,-6-5-3483,7-10-129,-3-8-645,6-1-129</inkml:trace>
  <inkml:trace contextRef="#ctx0" brushRef="#br0" timeOffset="31315.7912">19372 5958 9288,'-6'3'5289,"-4"7"-258,2 9-258,-7 0-3354,12 10-645,-1-1-258,4 2-129,2-1-129,8-2-129,3-8-129,6-4 129,1-12-258,3-3 0,2-7-129,1-14-129,-1-7 129,-5-11-258,-1-10 129,-7-16 0,-1-4 129,-8-5 0,-3 3 387,0 6 0,-7 8 387,2 15-129,-4 14 129,9 28-129,-8 14 0,8 24 0,2 11-129,7 12-129,1 6-258,2 6 258,1-3-129,-1-9 129,3-6-258,-5-12 258,-1-11-129,1-12 129,1-15-129,-2-5 0,2-16 0,-1-7-129,3-12 258,0-3-258,-1-3 129,-1 4-129,-1 1 129,-2 7 0,-2 10 0,-6 19 0,10-4 0,-5 11 129,0 12 0,4 3 0,1 5-129,1 3 129,3-2-129,0-4 129,3-3-129,0-7 0,0-6 0,-4-1-129,3-7 129,-2-9-129,-4-7 0,1-7-129,-4-4 258,1-5-129,-1 4 0,-2-3 129,-2 8 0,1 3 0,2 9 129,-6 11-129,8 6 129,-2 12-129,1 4 0,0 3 129,2-1-129,2 2-129,2-4-258,-2-11-645,10 2-3225,-11-13-903,2 0-387,-1-14-387</inkml:trace>
  <inkml:trace contextRef="#ctx0" brushRef="#br0" timeOffset="31483.8008">20061 5617 10062,'-26'-11'5289,"21"18"-516,2 4 0,6 3-4644,8 14-516,2 1-774,11 14-2709,-7-2-903,-1 8-258,-2-6-516</inkml:trace>
  <inkml:trace contextRef="#ctx0" brushRef="#br0" timeOffset="31947.8273">20185 6079 6450,'17'-8'5289,"-6"-9"-387,-3-13-774,4 5-1935,-9-16-774,5 7-258,-6-4-387,4 6-129,-4 2-258,2 8 0,-1 6 0,-3 16-129,0 0-129,13 10 0,-9 12 0,2 2-258,0 6 129,3 0 0,-1 0 0,1-2 0,3-6-129,3-8 0,1-3 129,0-7 0,2-4-129,2-4 129,2-10-129,-2-1 0,0-4 0,-3-5 129,-3 0-129,-2-1 0,-4 1 258,-6 3-129,-2 1 129,-1 6 0,-10 3 0,-4 11 0,-1 0 0,-2 11 0,2 10 0,1 1 0,4 9-129,6 3 129,5 0-129,7 1 129,6-2-129,7-3 129,2-5-258,1-8-903,8 3-3096,-9-16-1032,4-4-387,-1-6-387</inkml:trace>
  <inkml:trace contextRef="#ctx0" brushRef="#br0" timeOffset="34631.9808">9980 5779 1548,'16'0'4773,"-16"0"-129,0 0-129,6 12-1935,-6-12-1806,9 8 0,1-8 0,14 0-129,10-3 0,15-6-129,17-8-258,18-4 0,19-12 0,16-4-258,12-4 129,9-3 0,4 3-258,0 2 129,-5 4-129,-8 6 0,-18 12-129,-17 5 258,-16 8-129,-16 4-129,-18 12 258,-16 9-258,-15 8 258,-9 10-387,-6 12 258,-6 12 0,-5 12-129,0 13 129,2 11 0,2 14 0,7 16 129,5 8 0,8 11 129,7 4 0,7 2 129,6 4 0,3-3 0,2-9 129,-1-9-129,-2-10 0,-3-14 129,-5-8-258,-9-12 129,-8-10-129,-10-7-129,-14-7 129,-13-6-129,-14-8 0,-12-2-129,-11-9 129,-10-8 0,-9-4 0,-9-9 0,-4-6 0,-1-7 129,-4-3 0,-3-4 0,-4 0-129,-3-3 129,0 0-258,-2 4 129,1 2-129,-3 0 129,4 1-129,6 0 129,9 0 0,7-3 129,12-2 0,8-2 0,11-9 129,8-4 129,10-6-258,4-7 129,5-6 0,1-9-129,-1-5 129,1-10-129,-1-5-129,0-8 129,0-12-129,0-3 129,-2-10-129,3-8 0,2-5 0,2-5 0,1-7 0,6-2 129,4-2-129,5-1 0,6 5 129,4 2-129,10 4 129,8 4-129,13 4-129,9 4 258,6 4-258,10 6 129,5 5 0,1 10-129,-1 12 129,-5 12-129,-6 13-258,-9 23-903,-14 10-3225,0 17-516,-14 16-387,-2 15-387</inkml:trace>
  <inkml:trace contextRef="#ctx0" brushRef="#br0" timeOffset="35024.0032">10037 6803 5934,'0'0'4902,"11"1"-129,-6 31-645,3 14-3999,2 12 0,1 12-258,4 8 129,1 0-129,2 0-129,-1-8-129,-1-12-258,-4-15-774,4-13-2709,-6-12-387,-10-18-258</inkml:trace>
  <inkml:trace contextRef="#ctx0" brushRef="#br0" timeOffset="35237.0155">10037 6757 5805,'3'-39'5289,"9"21"-516,9 0-258,7-2-3741,9 1-387,4 0 129,5 4-258,-1 5-258,-2 4-387,-4 8-1032,-15 7-2967,-5 11-387,-13 0-516,-6 10 258</inkml:trace>
  <inkml:trace contextRef="#ctx0" brushRef="#br0" timeOffset="35408.0251">10088 7082 4644,'-2'32'4902,"17"-29"0,15-3-516,5-9-3483,11-2-129,4-6-516,4-4-645,6 7-1806,-5-6-2064,-3 3-516,-3-6-258</inkml:trace>
  <inkml:trace contextRef="#ctx0" brushRef="#br0" timeOffset="35744.0445">10790 6764 3483,'-26'-29'4902,"4"22"-129,-7 6-387,-8 1-3225,10 15-258,-4 2-387,8 8-129,4 6-129,10 4-129,6 2-129,8-2 0,11 0 0,10 0-129,8-4 129,1-1 0,2-3 0,-2-3-129,-3 4 129,-4-6-129,-7-1 0,-8 2 129,-10-4 0,-5-2 0,-13-1 0,-10-1 0,-6-3 0,-4-3 0,-3 1-258,-1-9-258,6 4-903,0-5-2580,12-8-645,9-9-129,12-7 1</inkml:trace>
  <inkml:trace contextRef="#ctx0" brushRef="#br0" timeOffset="36292.0758">11000 6817 4128,'11'25'4902,"-11"3"-387,0 6-129,-3 3-3870,1 6-129,1 0-129,1-3-129,0-4 129,0-13-258,0-4 0,0-19-129,0 0 129,0 0 129,6-25-258,-6-14 258,0-9-129,0-10 129,0-10 0,3-5 129,-3-4 0,2 7 0,-1 5 129,1 20-129,3 14 0,2 22-258,4 14-129,1 23 0,1 16-129,3 7-129,2 11 129,2-3 129,-3-1-258,-2-10 387,-2-7-258,-2-9 387,-2-10-258,-9-22 258,16 5-129,-10-18-258,3-16 387,2-11-258,-1-13 258,1-12-129,4-3 129,-1 6-258,-1 9 258,0 12-129,-3 19 129,-3 20-129,2 19 0,-3 24 0,1 14-129,2 10 129,0 6-129,2-3-903,6-7-3354,-2-6-129,3-12-387,0-11 259</inkml:trace>
  <inkml:trace contextRef="#ctx0" brushRef="#br0" timeOffset="37624.152">12183 6454 1806,'-42'-9'3999,"22"-2"-645,6 11-1548,-6-13 129,12 12-129,-5-18 258,13 19-387,3-31-387,20 8-129,8-14-387,24-1 129,19-21-387,24-9 0,20-23-129,27-14-129,24-20 258,25-16 0,23-21 0,21-10-129,17-10 129,16-5 0,13-2 0,9 3 0,5 2-258,1 9 129,-6 12-258,-7 8 129,-19 7-129,-20 14-129,-29 19 0,-28 15 0,-34 18-129,-36 13 0,-35 20-129,-36 18-258,-27 27-774,-35 4-3225,-25 29-387,-34 12-258,-20 24-387</inkml:trace>
  <inkml:trace contextRef="#ctx0" brushRef="#br0" timeOffset="38328.1922">12345 6273 1419,'-16'0'4515,"8"17"387,2 19-258,1 8-3354,11 19-129,4 2 0,12 14-258,0-4-129,10 10-258,1-9-129,1-6 0,-3-10-129,-2-9-129,-4-12 0,-4-8-129,-4-7 258,-6-9-258,-11-15 129,14 11 0,-14-11-129,7-1 129,-7 1 129,15-20 0,-2 6-129,6-6 129,10-7-129,11-9 258,17-14-129,18-8 0,25-22-129,24-13 0,28-20 129,61-15-258,-8-17 258,22-13-129,21-9 129,8-5 0,12-2-129,2-2 129,-1 3 0,-39 9 0,22 15-129,-13 8 129,-19 10-258,-17 12 129,-31 14-129,-19 18 0,-28 13-129,-26 10 0,-23 13 0,-21 10-387,-19 21-516,-24-2-3612,-12 22-129,-4-3-516,-20 11-258</inkml:trace>
  <inkml:trace contextRef="#ctx0" brushRef="#br0" timeOffset="38944.2274">12942 5852 5934,'27'87'5289,"-4"-24"-387,5 19-387,-2 10-3741,9 10-129,-4 2-516,-1-7-774,0-5-903,-7-23-3096,-1-16-387,-5-26-258,-3-24 259</inkml:trace>
  <inkml:trace contextRef="#ctx0" brushRef="#br0" timeOffset="39124.2377">13315 5699 7353,'26'-21'5031,"-4"64"-129,1 15-645,12 15-4128,4 11-258,8 1-645,11 7-645,0-19-3096,5-22-258,1-22-387,2-23 259</inkml:trace>
  <inkml:trace contextRef="#ctx0" brushRef="#br0" timeOffset="39292.2473">14144 5350 9159,'0'-29'5160,"21"59"-387,2 23-387,6 10-4128,6 3-645,12 13-645,-4-18-2838,9-6-774,-2-24-516,1-18-258</inkml:trace>
  <inkml:trace contextRef="#ctx0" brushRef="#br0" timeOffset="39471.2576">14905 4571 9933,'42'76'5289,"-21"5"-774,7 16-129,5 0-4128,7 3-387,9 2-387,-2-24-3741,8-16-387,0-26-258,-1-27-387</inkml:trace>
  <inkml:trace contextRef="#ctx0" brushRef="#br0" timeOffset="39679.2694">15686 4131 11352,'18'-135'5418,"-9"123"-645,8 44 129,-5 29-4386,11 16-129,9 14-129,11 9 0,4 1-129,5 3-129,0-7-129,-2-16-258,-2-4-1161,-12-26-3354,-5-7 0,-19-21-516,-11-11-387</inkml:trace>
  <inkml:trace contextRef="#ctx0" brushRef="#br0" timeOffset="40284.3041">12065 7112 5676,'-10'9'5547,"10"-9"-516,-10 4-258,10-4-3483,0 0-774,0 0-129,0 0-129,16-10-129,3-5-129,11-5 129,2-1-516,4-7-129,4 10-2064,-8-11-2064,-3 6-645,-11-2-129,-7 8 517</inkml:trace>
  <inkml:trace contextRef="#ctx0" brushRef="#br0" timeOffset="40412.3115">12230 6857 6966,'-48'4'5547,"29"10"-516,12 20-129,2-3-3612,10 15-774,10 7-387,0-2-1290,7 14-3354,-2-3-645,0 3-258,-6-7-516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9T17:21:05.52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11185 9232 4128,'2'-29'4902,"-2"29"-129,0-28-1806,0 28-1032,0 0-516,0 0-516,0-15-258,0 15-129,0 0-258,-7 15 0,0 6 0,-4 8-129,1 9 129,-5 15-129,-5 13 129,1 12-129,-2 9 129,5 11-129,2 0 0,3-1 258,6-1-258,5-11 0,6-5 129,7-7-129,3-11 129,5-10-129,2-5 0,0-6 129,-1-5-129,0-1 0,-2-9 0,-2-6 0,-4-3-258,-3-5 0,0-3-387,-11-9-1806,8-7-2451,-7-10-516,4-4-258,-5-9-516</inkml:trace>
  <inkml:trace contextRef="#ctx0" brushRef="#br0" timeOffset="692.0395">11619 9372 2193,'10'-38'5031,"-9"15"-258,-1 2-129,-5-10-2709,5 11-387,-8-9-387,5 10-258,-8-7-258,2 11-258,-5-2 129,3 8-258,-5 4 0,-2 5 129,-3 3-387,4 9 129,-2 5-129,3 6 129,2 1-129,6 3 129,5-1 0,3 2 0,6 0 0,7-2 129,4-2-129,3-2 0,1 1 0,3 3 0,1 1-129,1-1 0,-3 4 0,-1 1 0,-4 2 0,-2-1-129,-4-3 129,-3-3-129,-5-2 0,-4-2 0,0-6 0,-8-5 0,-3-6 0,-5-5 0,-2-5 0,-1-9 129,1-5 0,0-5 0,4-5 129,4-7-129,7-2 129,3-2 0,4-2-129,8 0 0,3 2 0,0-2-129,0 9-258,-3-1-645,5 15-3225,-7 2-645,-2 10-387,-8 7-258</inkml:trace>
  <inkml:trace contextRef="#ctx0" brushRef="#br0" timeOffset="1579.0902">11671 10115 4386,'5'-17'5160,"-5"17"-258,10-20-387,1 16-2967,-8-8-516,9 7 0,-12 5-516,19-10-129,-10 6 0,2 4-129,-1 0 0,-1 0 0,-1 2-129,-8-2 0,14 16 0,-10-3-129,-3 2 129,-1-1-129,0 3 129,-4 2-129,-3-1 129,-1-2-129,0-1-129,0-5 129,8-10 0,-10 12 0,10-12-129,0 0 258,0 0-129,0-7 0,0 7 0,9-13 0,-9 13 129,14-9-129,-6 4 129,1 5-129,0 0 129,3 0-129,-1 0 0,1 2 0,0 4 129,1 0-129,-1 6-129,0-1 129,0 1 0,-2 2 0,-3 3 129,-2 0-129,-2 0 0,-3 2 0,-1-3 129,-6 2 0,-6 1-129,-1-2 0,-5 2 129,-3-3-129,-1 0 0,0-2 0,0-1 129,1-6-258,2-4-258,1-9-1419,8-3-2838,-2-8-516,6-3-387,1-6-129</inkml:trace>
  <inkml:trace contextRef="#ctx0" brushRef="#br0" timeOffset="2223.1271">11929 9114 645,'-12'0'4902,"12"0"387,0 0-516,0 0-1548,-6-15-1161,12 15-516,-6 0-516,12 0-129,-4 3-129,10 11-129,1 10-129,7 16 0,2 12-129,5 16 0,2 14 0,0 13-129,-2 14-129,-5 9 129,-7 0-129,-7 2 0,-9-2-129,-5-5 0,-3-9-129,-9-10-129,-1-14-129,-1-17-645,10-5-3999,-9-18-258,8-9-387,-2-14-387</inkml:trace>
  <inkml:trace contextRef="#ctx0" brushRef="#br0" timeOffset="5071.29">10295 10014 1548,'7'-23'4902,"-4"12"-129,-3 11-129,0-21-2580,0 21-258,0 0-516,0 0-258,2-13-258,-2 13-258,0 0-129,-3 10-258,-6 6 129,-4 8 0,-3 5 0,-7 7-258,-2 9 129,-5 6-129,-2 2 0,-1 5 0,2-3 0,0-6-129,6-3-129,3-8 0,5-5-129,2-12-258,8 1-387,-2-15-645,9 5-2064,0-12-1032,0 0-258,0 0 0</inkml:trace>
  <inkml:trace contextRef="#ctx0" brushRef="#br0" timeOffset="5583.3193">9960 10292 903,'0'0'4386,"-4"-11"258,4 11-387,0 0-1806,0 0-903,-3 23-258,-1-7-645,4 9-258,-3 2-129,1 8 0,-2-1-258,-1 3 129,0-5-129,0-3 0,0-4-129,1-4 129,2-6 0,-1-3 0,3-12 129,2 14 129,-2-14 258,17 2-129,-5-2 0,5 0 0,1-4 0,2-1 0,1 0 0,-1 0-258,-2 0 129,-1 1-129,-3 1-129,-3 0 0,-3 3 0,-8 0 0,12 0-129,-12 0-258,0 0-516,0 0-1161,10 0-2451,-10 0-387,0 0-258,0 0-129</inkml:trace>
  <inkml:trace contextRef="#ctx0" brushRef="#br0" timeOffset="61087.494">18766 9423 28122,'0'0'0,"0"20"129,0-20-129,-4 39 0,0 9 0,-2 3-129,0 7 129,3 2-387,-2-4-387,7-5-2838,-1-26-1161,6-17-387,3-12-516,5-20 129</inkml:trace>
  <inkml:trace contextRef="#ctx0" brushRef="#br0" timeOffset="61291.5056">18958 9139 7224,'7'-45'5160,"-7"45"-129,0 0-258,7 20-1935,-7 6-1935,4 11-387,-2 8 0,2 11-129,-1 6-129,-2 7-258,1-1-387,-2-10-645,6 2-3870,-6-12 258,0-9-774,0-10-129</inkml:trace>
  <inkml:trace contextRef="#ctx0" brushRef="#br0" timeOffset="61535.5196">18783 9506 9159,'0'-14'5160,"8"7"-387,4-4-387,12 5-3741,0-2-903,2 0-3741,7 0-516,3 2-387,3-1-516</inkml:trace>
  <inkml:trace contextRef="#ctx0" brushRef="#br0" timeOffset="61791.5342">19401 9293 8514,'-9'-12'5418,"2"21"-258,7 8-387,-2 3-3483,2 14-645,0 4 0,0 8-258,0 5-129,0 0-129,0-3-258,0-7-258,3-2-645,-4-20-2709,1-2-1161,0-17-258,0 0-387</inkml:trace>
  <inkml:trace contextRef="#ctx0" brushRef="#br0" timeOffset="61971.5445">19273 9220 9159,'-14'-34'5289,"14"22"-387,6 3-258,4-1-3612,14 5-387,0-5-129,10 6-387,4 4-774,-6-2-4128,8 2 129,-5 0-645,-2 0-387</inkml:trace>
  <inkml:trace contextRef="#ctx0" brushRef="#br0" timeOffset="62339.5656">19701 9189 9804,'0'0'5289,"0"5"-516,2 16 258,-1 8-4386,4 10-258,-2 7 0,1 10-129,0 6-129,-3-3-387,2 3-516,-3-15-2193,0-2-1935,0-13-129,0-13-387,0-19-387</inkml:trace>
  <inkml:trace contextRef="#ctx0" brushRef="#br0" timeOffset="62715.5871">19628 9114 9546,'-20'-12'5160,"20"12"-258,2-21-258,23 9-3741,4-4-387,10 2-387,7 4-645,-2-3-2709,10 11-1548,-5 2-387,-5 5-258,-6 11-387</inkml:trace>
  <inkml:trace contextRef="#ctx0" brushRef="#br0" timeOffset="62963.6013">20125 9133 8901,'0'0'5289,"-7"7"-258,7 20-258,-2 3-3870,2 13-387,1 7 0,5 10-258,-2 1 0,1 2-387,0-5 0,-1-9-387,5-1-1032,-9-15-3225,8-15-258,-8-18-258,17-7-387</inkml:trace>
  <inkml:trace contextRef="#ctx0" brushRef="#br0" timeOffset="63151.612">20340 9119 8643,'0'0'5418,"4"14"-516,-4 17-258,0 6-3612,0 11-516,4 5-258,3 5-258,2 2-516,-6-11-1290,5 4-2838,-8-9-516,2-8-129,-2-13-516</inkml:trace>
  <inkml:trace contextRef="#ctx0" brushRef="#br0" timeOffset="63339.6228">20082 9474 7998,'-10'0'5160,"18"-2"-258,11-2-258,17 3-3741,-3-9-387,8 4-258,6-1-903,-6 1-3612,3-6-645,-2 2-258,-3 0-387</inkml:trace>
  <inkml:trace contextRef="#ctx0" brushRef="#br0" timeOffset="63619.6388">20668 9146 8901,'-16'-20'5289,"16"20"0,0 0-516,-2 22-3483,0 4-516,4 10-258,-2 9-258,4 7-129,0 6-129,-1 0-258,3 3-516,-6-22-2580,7 2-1677,-3-15-258,6-9-387,-10-17-258</inkml:trace>
  <inkml:trace contextRef="#ctx0" brushRef="#br0" timeOffset="63851.6521">20858 9082 9546,'3'19'5676,"-2"2"-774,5 10 129,-2 5-4515,5 12-129,-2 3 0,1 5-258,2 3-516,-5-5-258,5 7-1806,-9-20-2451,0-5-258,-1-15-387,-4-10-387</inkml:trace>
  <inkml:trace contextRef="#ctx0" brushRef="#br0" timeOffset="64023.6618">20695 9467 6321,'-15'-6'5160,"14"-4"0,12 2-645,12-7-2838,10 7-1290,6-3-129,6-1-387,4 5-3741,-4-2-774,0 0-387,-5 0-387</inkml:trace>
  <inkml:trace contextRef="#ctx0" brushRef="#br0" timeOffset="64234.674">21162 9186 10191,'-11'-21'5418,"11"21"-258,-8 10-129,12 12-4386,0 8-258,2 7-129,0 9 0,2 4-129,-1 1-129,1-5-258,-1-2-129,-5-12-903,4-6-3870,-8-10 0,2-16-516,-11 0-258</inkml:trace>
  <inkml:trace contextRef="#ctx0" brushRef="#br0" timeOffset="64407.6839">20998 9124 9288,'-3'-31'5289,"8"20"-129,9-3-516,17 6-3870,-1-3-387,9 5-129,5 3-645,-3-1-4386,6 4 0,-7 7-645,-2 6-258</inkml:trace>
  <inkml:trace contextRef="#ctx0" brushRef="#br0" timeOffset="64571.6932">21450 9432 12126,'7'12'5547,"7"-5"-387,-10-18-1548,-4 11-3612,17-7-1161,-17 7-3741,16-13-129,-8 7-516,3 2-645</inkml:trace>
  <inkml:trace contextRef="#ctx0" brushRef="#br0" timeOffset="64738.7028">21737 9474 9030,'17'0'5289,"-17"0"-387,17-14-645,-17 14-5289,16-16-3612,-2 8-129,0 0-516,1 2-129</inkml:trace>
  <inkml:trace contextRef="#ctx0" brushRef="#br0" timeOffset="64879.7109">21976 9422 9804,'13'6'5547,"-13"-6"-387,0 0-129,0 0-4515,7-8-2193,-7 8-2967,0 0-516,13-16-387,-13 16-387</inkml:trace>
  <inkml:trace contextRef="#ctx0" brushRef="#br0" timeOffset="66767.8189">21457 9068 9159,'-5'-10'5289,"5"10"0,-5 10-774,8 16-3225,-2 3-516,7 10-258,-2 5-129,3 2-258,-3 5-129,1-5-258,-2 2-516,-5-17-3354,2 2-1032,-2-14-387,1-5-258</inkml:trace>
  <inkml:trace contextRef="#ctx0" brushRef="#br0" timeOffset="66947.8292">21598 9089 8385,'10'-92'5547,"-9"76"-387,-1 16-258,0 26-3225,-1 13-903,1 14-387,5 11-129,-1 5-516,6 7-774,-7-9-3999,8-3 0,-5-14-387,1-11-516</inkml:trace>
  <inkml:trace contextRef="#ctx0" brushRef="#br0" timeOffset="67135.8399">21519 9303 8385,'0'-11'5418,"9"7"-387,14 3-129,-6-5-4386,17 6 0,2-2-645,1-6-1806,4 5-2580,-4-2-516,-2-3-129,-4-3-645</inkml:trace>
  <inkml:trace contextRef="#ctx0" brushRef="#br0" timeOffset="67275.8478">21913 9146 8385,'10'-32'5547,"-10"32"-258,0 0-387,1 10-3225,-2 14-903,1 12-258,-3 5-387,2 1-258,1 10-516,-3-15-3096,5 1-1290,2-10-387,7-10-387</inkml:trace>
  <inkml:trace contextRef="#ctx0" brushRef="#br0" timeOffset="67479.8596">22063 9119 8514,'17'-90'5547,"-12"64"-387,-5 26-258,0 0-3354,8 21-774,-8 20-387,1 8 0,0 9-129,3 2-129,-1 3-129,0-5-258,5-4-387,-7-22-1677,5-2-2580,-5-14-387,-1-16-516,0 0-129</inkml:trace>
  <inkml:trace contextRef="#ctx0" brushRef="#br0" timeOffset="67635.8685">21933 9290 5289,'-10'-5'5418,"16"-9"-645,14 6-258,9-6-2967,12 7-1032,3 0-1290,-1-2-3483,1-2-387,-2-1-387,-4-2 0</inkml:trace>
  <inkml:trace contextRef="#ctx0" brushRef="#br0" timeOffset="67795.8777">22321 9107 6708,'0'-14'5676,"-8"3"-258,8 11-258,-12 17-2451,9 12-1806,-2 6-258,3 8-387,0 2 0,2 4-516,5 4-387,-3-17-1290,9 1-3096,-4-18-129,8-4-387,-5-15-387</inkml:trace>
  <inkml:trace contextRef="#ctx0" brushRef="#br0" timeOffset="67998.8893">22419 9209 1677,'22'-127'5289,"-13"71"129,1 12-258,-9 6-1677,13 34-1032,-14 4-774,0 24-774,0 12-258,3 17-258,-3 5 129,3 7-258,1 3-129,-2-1-129,3-3-258,-5-13-387,8 2-2709,-8-26-1548,0-5-645,0-22-129,-9 3-387</inkml:trace>
  <inkml:trace contextRef="#ctx0" brushRef="#br0" timeOffset="68139.8973">22329 9293 8514,'-27'-39'5289,"26"27"-387,2-1-258,20 2-3999,1-3-387,11 1-645,12 2-3612,-5 0-774,2-1-387,-3-2-645</inkml:trace>
  <inkml:trace contextRef="#ctx0" brushRef="#br0" timeOffset="68326.908">22702 9046 10062,'7'-10'5676,"-7"20"-645,0 12 129,0 3-4257,5 13-387,-2 5 129,4 4-258,-1 2-129,-1 0-129,5-7-129,-8-6-516,6 2-2193,-8-23-2451,0-15-129,0 0-516,-8-7-387</inkml:trace>
  <inkml:trace contextRef="#ctx0" brushRef="#br0" timeOffset="68487.9172">22595 9046 10449,'-17'-78'5676,"17"51"-387,10-1 0,18 8-4515,6 1-258,12 3-258,6 4-387,-1-10-2193,7 17-2838,-3-3-129,0 8-645,-10-1-387</inkml:trace>
  <inkml:trace contextRef="#ctx0" brushRef="#br0" timeOffset="72375.1396">18637 10114 1,'67'11'1676,"-19"-8"130,11-1-129,7-2 516,11 0-903,10-8 516,15 4-258,10-4-387,11 5-258,6-1-516,12 4 0,6 0-129,2 0 0,3 5-129,4 1 0,1-2-129,2 0 129,1-3-129,1-1-129,3-1-129,3-6-516,3 0 0,-4-2-516,4 4 516,-4-4-258,0 5 129,-11-3 129,0 5 258,-18-4 387,-10 5 129,-14-3 0,-20 0-1677,-15 4-1548,-26-7 387</inkml:trace>
  <inkml:trace contextRef="#ctx0" brushRef="#br0" timeOffset="86894.9701">20227 4392 3096,'5'-64'4386,"-4"28"0,-1-10-1419,7 7-645,-7-16-258,5 16-516,-5-7-129,4 18-516,-4-3-129,3 12 0,-3 19-387,0 0-129,0 18-129,0 24 0,0 18-129,0 13 0,2 17 129,2 9-129,2 10 129,1-4-129,1-2 0,-1-11 0,1-16 0,-3-14-258,3-14-129,-6-19-387,6-7-774,-8-22-1161,3-14-1935,-1-20-387,8-8-387,-4-20 388</inkml:trace>
  <inkml:trace contextRef="#ctx0" brushRef="#br0" timeOffset="87122.9831">20413 4173 5547,'11'-128'5160,"-8"96"-516,-3 22-129,6 23-2193,-7 13-1161,1 26-387,0 13-516,0 14 258,-1 13-258,1 7 0,0 3-129,2-3-129,1-12 0,1-8 0,0-17-129,-1-15-387,4-10-387,-7-25-1548,0-12-2064,0 0-387,0-11-387,-5-16 129</inkml:trace>
  <inkml:trace contextRef="#ctx0" brushRef="#br0" timeOffset="87382.9979">19991 4523 2967,'-48'2'5031,"30"1"-516,18-3 258,-9 6-2064,16 4-774,10-10-774,18 0-258,9-3 129,9-2-387,5-5-258,5 0-129,1-1-258,-2-2-129,-6 6-258,-12-3-516,-5 10-1290,-19 0-2580,-3 0-129,-17 0-516,-2 12-258</inkml:trace>
  <inkml:trace contextRef="#ctx0" brushRef="#br0" timeOffset="87571.0087">20054 4792 5160,'-24'39'5160,"35"-31"-129,18-9-516,15-4-1806,7-17-2193,15 2 129,1-8-516,0 1-129,0 6-645,-9-14-1935,-1 10-2064,-6-2-258,-5 5-387,-5 0 129</inkml:trace>
  <inkml:trace contextRef="#ctx0" brushRef="#br0" timeOffset="87887.0267">21013 4361 5805,'18'-38'5289,"-18"20"-516,-7 9-129,-11-8-2451,-1 15-1419,-10 2-258,1 7 129,-4 9-258,4 9-129,3 3 0,6 5-129,9-2 0,7 4 0,7-4-129,10 0 0,6-3 0,5-2 0,-2-2 0,0-5 0,-4 0 129,-5-2-129,-7-1 129,-7-3-258,-1-1 129,-12-7-645,2 5-516,-10-13-774,11 3-1935,-4-9-1161,7-6-129,3-6-387</inkml:trace>
  <inkml:trace contextRef="#ctx0" brushRef="#br0" timeOffset="88179.0434">20938 4570 3999,'41'-18'4902,"-19"13"0,-3-8-1290,6 10-1290,-13-16-645,9 12-516,-5-12-516,2 3-258,-4-4 0,0 2-258,-4 0 129,-3 4 0,-3 2-129,-4 12 0,-5-5-129,-10 8 129,0 11-129,-2 10 0,-3 4 0,2 7 0,2 3 129,6-1-129,5-1 129,5-7-129,7-5 0,7-8 0,10-5-258,0-11-645,10 0-903,-7-8-2709,9-8-258,-2-6-516,3 3 129</inkml:trace>
  <inkml:trace contextRef="#ctx0" brushRef="#br0" timeOffset="88579.0664">21383 4507 2967,'35'-41'4773,"-27"25"0,-5 0-387,-3 16-1806,-4-14-1161,4 14-387,-17 0-516,5 9-129,-1 2-258,1 2 0,-2 2-258,3-2 258,3 1-258,8-14 258,-9 17-258,9-17 129,0 0 0,4 14 0,-4-14 0,15 10 0,-8 2 129,1 3-129,0 4 129,-4 5-129,-1 7 129,1 3-129,-4 4 129,0 6-129,0-6 0,-2 0 0,0 0 0,2-7 0,0-4 0,0-6 0,0-8 0,0-13 129,7 5-129,-7-5 0,13-17 129,-6-2-129,2-6 129,2-6-129,1-2 0,1-7-774,8 4-3354,-5-5-645,1 7-129,1 1-516</inkml:trace>
  <inkml:trace contextRef="#ctx0" brushRef="#br0" timeOffset="89299.1076">21988 4316 8385,'-12'-8'5418,"-4"-4"-516,13 17-645,3-5-3354,-3 12-129,3 3-258,0 6-258,0 4-129,0 4 129,0 3-258,4-3 129,2-1-129,1-9 0,4-3-129,2-4 0,3-7 0,0-5-129,2-2 0,1-11 0,0-4-258,-3-6 258,0 2 0,-6-4 0,0 4 129,-4 2 0,0 2 129,-6 17 0,0 0 0,0 0 0,0 0 129,4 21-129,-2-1 129,0-1-129,0 4 0,5-4 0,-1-1 0,2-6 129,2-2-129,0-3 0,1-4-129,0-3 129,2 0 0,-2-10-129,1 0 0,-2-8-129,2 0 0,-3-1 0,2-5 129,-3 2 0,-1 0 0,-1 2 0,-1 2 129,-3 3-258,2 3 129,-3-2-129,-1 14 0,7-17 0,-7 17 0,10-10 129,-10 10 0,11 0 129,-11 0 129,11 20 258,-7-7-129,2 6 0,-1-3 0,2 2 129,-1-1-258,1-2-129,0 1-645,-7-16-1290,9 9-2451,-9-9-516,0 0-258,9-2 130</inkml:trace>
  <inkml:trace contextRef="#ctx0" brushRef="#br0" timeOffset="89460.1167">22379 3979 7224,'0'0'4257,"5"-5"-129,-5 5-2967,14-4-5418,0 1 0,0 3-516</inkml:trace>
  <inkml:trace contextRef="#ctx0" brushRef="#br0" timeOffset="89675.1291">22532 3996 2580,'13'20'5031,"-7"-4"-129,-1 5 0,5 11-2709,-10-5-903,5 15-129,-5-4-387,5 5-258,-3-1-387,2-2 0,1-4-129,0-3 0,-1-7-516,0-14-903,5 1-3096,-9-13-516,0 0-129,0 0-258</inkml:trace>
  <inkml:trace contextRef="#ctx0" brushRef="#br0" timeOffset="90087.1527">22519 4333 5289,'-10'-15'5160,"10"15"-258,6-17-387,-2 5-3612,13 7-258,-3-2 129,4 7-387,-2 0-129,-1 14-129,-2 3 0,-1 5 0,-3 1-129,1 3 0,-3-5 0,0 1 0,2-5 129,-1-6 0,0-9-129,0-2 129,1-9 0,1-7 0,0-8 0,0-5-129,-1-3 0,0-2 0,0 2 0,-1 4-129,-1 6 129,0 7 0,-7 15-129,12 0 129,-9 19 0,2 6 0,0 2 0,1 4 129,3 2-258,-1-1 129,6-2-645,-8-14-2967,12-1-1161,-4-8-387,7-4-258</inkml:trace>
  <inkml:trace contextRef="#ctx0" brushRef="#br0" timeOffset="90511.1769">23297 4087 8901,'-5'-32'5031,"-6"22"-129,-6 2-258,3 8-3999,-5 5-387,2 12 129,-2 7-258,2 9-129,7 3 129,2 1 0,2 3-129,3-5 0,3-6-129,0-9 258,5-3-258,-5-17 0,16 0 129,-7-5-129,6-15 387,-2-3-258,3-7 0,-3-8 0,0 2 0,-2-1 0,-1 6 0,0 3-129,-8 11-129,-1 6 0,-1 11 129,3 9 0,-1 11 0,0 4 129,3 7-258,-1-5-258,7 11-1290,-3-14-2580,2-4-516,2-9-387,0-5-129</inkml:trace>
  <inkml:trace contextRef="#ctx0" brushRef="#br0" timeOffset="90751.1906">23506 3738 6321,'3'-51'5676,"-3"51"-645,-9 18-387,-7 9-2838,13 23-903,-4 6-258,6 10-258,1 1-129,1 4-129,6-3 0,0-8-129,0-6-258,0-14-387,5 0-1032,-12-22-3096,8-6-516,-8-12 0,7-9-516</inkml:trace>
  <inkml:trace contextRef="#ctx0" brushRef="#br0" timeOffset="90939.2014">23427 3993 7482,'5'-9'5418,"7"1"-387,10-1-258,3-8-3612,10 2-774,1 1 0,2-6-1032,5 7-3999,-11-2-387,-3 5-645,-7 3 0</inkml:trace>
  <inkml:trace contextRef="#ctx0" brushRef="#br0" timeOffset="91275.2206">23952 3662 9417,'8'-48'5418,"-8"48"-258,0 0-387,-5 24-4386,0 17-129,5 16 129,0 9-129,0 12-129,2 4-129,4-2 0,2 0-129,0-14-258,8-4-1677,-5-20-2709,-2-13-645,-1-16 0,-8-13-387</inkml:trace>
  <inkml:trace contextRef="#ctx0" brushRef="#br0" timeOffset="92215.2744">24067 4105 258,'13'-35'4773,"-6"22"258,3 1-258,-7-8-2064,9 16-903,-7-12-258,7 11-516,-1-6-387,3 6-129,-4-3-129,-10 8 0,14-12-129,-14 12 0,4-11 129,-4 11-258,-6-11 0,-3 11 0,-1 0-129,-2 5 129,-1 7-129,-3 8 129,2 2-129,2 7 129,1 4-129,4-1 0,6 0-129,1-2 0,7-4-129,5-7-387,7-3 0,-1-11 0,9-4-129,-6-4 0,4-7 0,-2-12 258,0 1 0,-3-5 258,-5 0 258,-3 3 258,-6-2 129,0 9 0,-5-1 129,-1 17 129,0 0 0,-8 0 0,0 7-258,-1 10-129,-1 1 0,2 5 0,-2-2-129,7-2-129,-1-3 129,4 0 129,0-16-258,1 17 0,-1-17 129,12 0-129,-4-2 0,1-10 0,2 0 0,-2-10 0,1 2 0,0-5 0,0 5 0,-3 1-129,-1 4-129,0 5 258,-6 10 0,0 0-129,0 0 129,10 5 0,-8 7 0,0 3-129,1-2 258,-1 4-129,1-1-129,1-1 258,2 0-258,-1-3 129,-5-12 0,10 18-129,-10-18 0,10 11 0,-10-11 387,11-1-516,-11 1 387,0 0 0,0 0 129,31-70-129,-31 70 129,26-71 0,-26 71-387,25-84 516,-25 84-387,29-84 0,-29 84 129,19-66 0,-19 66 0,0 0 129,0 0-129,0 0-258,0 0 258,0 0 0,22 55-129,-22-55 0,5 85 129,-5-85-129,14 87 0,-14-87 129,21 74-258,-21-74-516,0 0-2967,30 60-1290,-30-60-387,0 0-516</inkml:trace>
  <inkml:trace contextRef="#ctx0" brushRef="#br0" timeOffset="92379.2837">24578 4005 9804,'17'-52'5547,"-17"52"-645,0 0 129,60-41-4515,-60 41-645,52-35-1935,-52 35-2838,36-26-387,-36 26-387,0 0-258</inkml:trace>
  <inkml:trace contextRef="#ctx0" brushRef="#br0" timeOffset="93011.3199">22288 4838 7482,'3'-19'5031,"4"9"0,8 4-516,1 0-3999,9 6-129,2 1-129,2 10 0,-4 4-258,-3 4 129,-6 2-258,-10 0 129,-6 4 129,-11-2-129,-6-2 0,-1-4 129,-4-4-129,3-2 0,4-3 0,6-3 0,9-5 0,7 2-129,10 0 129,3 2 0,7 0-129,-1 3 129,0 5 0,-3 3 0,-7 5 0,-9 1 0,-6 1 0,-3 2 0,-12 1 129,-5-1-129,-7-1 129,-1-5-129,0-2 0,-1-4 0,4-3-129,0-9-1161,10-1-3225,5-7-258,7-4-516,2-5-129</inkml:trace>
  <inkml:trace contextRef="#ctx0" brushRef="#br0" timeOffset="93147.3277">22753 5013 5160,'48'-13'4644,"-28"13"-1677,-12-2-2967,-8 2-4128,9-10-387</inkml:trace>
  <inkml:trace contextRef="#ctx0" brushRef="#br0" timeOffset="93747.3619">23005 4593 7353,'-13'5'5418,"9"24"-387,1 10-258,5 12-4257,3 3 0,6 11-129,-2-1-129,3-2-258,1-4-129,-2-11 129,-2-10-129,2-12 129,-5-10-129,-6-15 0,13-5 0,-8-13 129,1-11-129,-1-6-258,3-1 0,-3-5-258,3 7 129,-4 1 0,1 11 129,-1 3 0,-4 19 258,0 0 387,7 8 129,-3 13 258,-3 5-129,5 6 129,0-3-258,4 3 0,0-7-258,4-4 129,7-4-129,1-5 0,1-9-129,1-3 0,-1-6-129,-2-11 0,-2 1 0,1-5 0,-10 0 0,0 0 0,-5 0 258,1 5-129,-6-1 258,0 17 0,-2-17 0,2 17 0,-14 0 129,14 0-129,-17 18-129,8 1 0,5 3 0,2 2 0,2 2-129,2-3 0,9 0-387,3-11-774,13 5-2838,-6-11-774,7-5-516,-3-3-387</inkml:trace>
  <inkml:trace contextRef="#ctx0" brushRef="#br0" timeOffset="94079.381">23612 4961 4386,'4'-31'5547,"-4"31"-387,-19-3-387,9 15-2064,-12-4-1548,13 13-516,-4-1-258,5 2-129,3 0-258,5-1 129,0-4-129,2-5 0,-2-12-129,15 6 129,-5-7 0,0-11-129,3-2 129,-1-3-129,1-2 129,-2 1-387,0 2 387,-2 0-258,2 7 129,-2-1 0,-9 10 0,12-5 129,-12 5-129,11-1 0,-11 1 129,12 1-129,-12-1-129,11 10-1161,4-7-3096,-6 0-516,4 1-258,2-4-129</inkml:trace>
  <inkml:trace contextRef="#ctx0" brushRef="#br0" timeOffset="94695.4161">23895 4893 5031,'-3'-11'5418,"-7"11"-129,2 3-387,-5-2-2838,6 14-1419,-7 0-258,6 6 0,2-2-258,3-2-129,3 1 0,0-9 0,0-9-129,14 9 0,-4-9 0,3-9 0,-1-5 0,1-8 129,0-7 129,-1-5-129,-1-5 129,-4 0-129,0-2 0,-2 1 129,-4 7 0,1 5-129,-2 10-129,0 18 0,0 0 258,0 0-258,-7 28 387,6 2-129,0 6-129,-1 4-258,2-1 516,0-2 129,0 0-645,1-9 645,3-4-516,4-8 129,1-8 129,2-6 0,2-2-129,1-4-129,4-9 0,-2-1 129,1-1 0,0-2-258,-1 2 258,-2-1 0,1 2 258,-1 2-258,-1 4 129,0 3 0,2 0 0,-4 5 0,3 0-129,-2 8 129,-1 5 0,0 1-129,-3 2 129,-3 5-129,0-1 0,-2 4 0,-3-4 0,-4-1 0,-6 1-129,-4-8-645,3 2-3999,-10-4-258,-6-3-258,-7-2-387</inkml:trace>
  <inkml:trace contextRef="#ctx0" brushRef="#br0" timeOffset="95467.4604">20054 5914 2451,'20'27'4386,"8"-25"129,13 4-1806,14-11-774,24 4 0,9-18-258,29 10-129,8-13-258,27 3-387,15-7-258,20 1-387,13-2 129,8 2-258,10 4 0,3 5 0,-1 3-129,-2 5 129,-8 4-129,-9 4 129,-16 0 0,-11 5-129,-19 1 0,-14-2 129,-18 1 129,-17 2-129,-19-2-129,-16 0-129,-15 2-258,-18-7-645,-11 14-1935,-18-11-1677,-9-3-645,-10 8-387,-11-4 0</inkml:trace>
  <inkml:trace contextRef="#ctx0" brushRef="#br0" timeOffset="96074.4951">21378 6024 5676,'-3'-46'5160,"3"46"-387,-13 0-129,0 14-3225,10 27-258,0 10-387,3 19-258,1 12 0,8 11-129,0 3-129,4-1-129,0-9-129,-1-10 0,-1-8-387,-3-18 0,2-8-903,-10-26-1290,0-16-2064,0 0-387,0 0-258,2-29 129</inkml:trace>
  <inkml:trace contextRef="#ctx0" brushRef="#br0" timeOffset="96286.5071">21445 6096 6063,'-1'-63'5160,"1"63"-387,0 26 0,0 11-2967,7 26-903,-1 10-258,5 12 0,3 2-387,2 2 0,0-8-129,0-9-258,1-9-258,-7-21-516,8-10-3612,-11-15-387,-7-17-129,0 0-387</inkml:trace>
  <inkml:trace contextRef="#ctx0" brushRef="#br0" timeOffset="96487.5187">21161 6520 7482,'-39'16'5031,"39"-16"-129,13 0-258,23-7-3999,12-10-258,15-1 129,4-2-387,5-4-516,6 11-2451,-6-6-1677,-12 6-258,-14 1-516,-16 6 129</inkml:trace>
  <inkml:trace contextRef="#ctx0" brushRef="#br0" timeOffset="96670.5292">21338 6627 7611,'-21'28'5160,"21"-28"-387,19 0-258,3-8-3741,21-5-258,5-7 0,7-4-903,13 8-1806,-2-12-2322,9 4-258,-3-4-387,0 0-258</inkml:trace>
  <inkml:trace contextRef="#ctx0" brushRef="#br0" timeOffset="97102.5539">22222 6278 7224,'0'0'5160,"0"0"-129,-13 23-258,1 6-2838,-3 1-1290,7 9-129,-1-3-129,6 3-258,3-8 0,6-2-129,4-10 0,4-9 0,2-10 0,2-2-129,-3-13 0,-2-7 129,-4-6-129,-4-6 0,-5-3 0,-2-6 0,-8-1-129,-2-6 258,-1-2-258,0 0 258,3 3-258,3 2 129,5 4 129,2 5-129,9 6 258,6 10-129,4 10 129,3 8 129,1 8-129,1 16 0,-3 14 0,-2 9 0,-1 11 0,-3 13 0,-1 9 0,-3 5-129,0-1 129,-1-2-129,0-6-258,-2-9-258,4-4-2064,-8-19-2193,0-14-258,-4-14-258,0-12-387</inkml:trace>
  <inkml:trace contextRef="#ctx0" brushRef="#br0" timeOffset="97255.5627">22332 6336 5160,'22'-32'4773,"-1"16"-645,11 8-1548,6-2-6192,-3-4-516,8 7-516,0-3 388</inkml:trace>
  <inkml:trace contextRef="#ctx0" brushRef="#br0" timeOffset="97518.5777">22927 6149 5289,'-20'-20'5160,"3"20"-129,-4 3-516,1 11-2451,0-1-1290,7 11-258,6-1 0,4 8-258,5 0 0,8 3-258,3-1 258,5-1-258,-1-3-258,-3-2 258,-3-4-258,-7-6-129,-3 2-645,-7-18-1161,-3 2-2451,-3-3-258,-1-7-387,2-6 129</inkml:trace>
  <inkml:trace contextRef="#ctx0" brushRef="#br0" timeOffset="98231.6185">22942 6322 5676,'54'-16'5031,"-27"7"-387,-5 0-258,-10-6-2967,9 8-387,-9-7-903,-1 3 129,-3-1-387,-8 12 129,5-18-129,-5 18 129,-5-5 0,5 5 0,-14 12 129,4 5-129,3 7 129,2 2-129,2 3 129,3 0-258,8 2-258,2-12-645,11 4-387,-4-19-387,13 6 129,-8-12-129,11-1 516,-13-11 129,7-3 1032,-3 0 774,-8-10 903,5 11 387,-17-14-129,10 11 258,-14-7-774,10 9 129,-10-2-774,0 19-258,-6-18-258,6 18 0,-12-2-258,12 2 129,-13 8 258,13-8-258,-14 18 258,9-7-258,5-11 387,-3 20-387,3-20 129,1 18-129,3-5 0,2 3 0,0 5 0,-1 4 129,0 8-258,-2 3 258,1 5-129,-2 4 0,0 0 0,-1 0 129,-1-4-129,0-1 0,0-8 0,0-1 0,0-7 0,0-4 0,0-6 0,0-3 0,0-11 0,0 0 0,0 0 0,0 0 129,7-11 0,-2-3-129,1-9 129,3-2 0,2-4 0,3-1 0,0-6 0,3 3-129,0 1 0,4 3-129,1 7-645,-8-5-3999,5 5-129,-4 1-516,3 5-387</inkml:trace>
  <inkml:trace contextRef="#ctx0" brushRef="#br0" timeOffset="99299.6796">23530 6441 2967,'35'-13'4386,"-19"3"-387,3 8 0,1-1-3354,-3-2-1032,-2-3-1677,-4-3-1935,4 9-258,-15 2 0</inkml:trace>
  <inkml:trace contextRef="#ctx0" brushRef="#br0" timeOffset="99470.6894">23536 6546 6450,'21'11'4902,"-3"-15"-258,5-3-258,-5-10-3741,12 5-774,3-1-3870,-3 2-516,-4-4-387,3 3-387</inkml:trace>
  <inkml:trace contextRef="#ctx0" brushRef="#br0" timeOffset="99958.7172">23901 6242 2451,'0'0'4902,"-1"-13"-387,1 13-2451,0 0-129,-6-22-258,6 22-258,0-13-387,0 13 0,13-11-516,-1 9 387,-1-2-258,6 4-129,-3 4-129,-1 6 0,-4 6 0,-1 6-258,-6 3 0,-2 8 0,-6 1 0,-7 3-258,-5 4 0,-2 1 0,0-4-129,-1-2 0,4-6 0,1-5 129,8-5 0,4-6 129,4-14 0,8 6 129,8-6 129,6-6-129,7-5-129,3-4-258,9 7-1419,4-11-2967,-1-3-129,-1 0-774,-2-2-258</inkml:trace>
  <inkml:trace contextRef="#ctx0" brushRef="#br0" timeOffset="102654.8715">24189 5881 5031,'4'-22'5418,"-4"22"-387,0 0-258,0 0-3096,12 0-645,-8 15-258,-1 13-387,3 2-129,-6 8 129,0 4-387,-3-1-129,-2 1-387,-2-12-903,5-3-3225,-2-8-258,2-4-258,2-15-516</inkml:trace>
  <inkml:trace contextRef="#ctx0" brushRef="#br0" timeOffset="102986.8905">24336 5922 6063,'0'0'5289,"0"17"-129,0-1-1161,-4 13-2580,2-7-645,2 10-258,0-3-129,3 0 0,7-7-258,4-2 0,-3-8-129,2-5 129,-13-7 258,0 0 0,38-8-129,-38 8 0,15-33-129,-12 9-129,-3-2 0,1-6 0,-2-1-258,-7-2-258,1 10-258,-6-10-903,6 15-2967,-7 8-387,-2 9-258,-2 4-516</inkml:trace>
  <inkml:trace contextRef="#ctx0" brushRef="#br0" timeOffset="103362.9119">23740 5689 4902,'13'-7'5160,"15"3"-387,17-4 129,25 4-3612,8-6-387,15 7-516,16 3-4644,7 0-387,4 0-387,1 5-645</inkml:trace>
  <inkml:trace contextRef="#ctx0" brushRef="#br0" timeOffset="148879.5154">18848 16085 2709,'0'-15'4644,"0"15"-258,9-12-1548,-9-5-645,8 10-774,-5-10-387,7 4-516,0-8 0,6 1-129,0-9 0,9-1 0,4-9-129,3 0 258,5-6-129,6 2-129,5-5 129,6 0 0,5-1-129,10 1-129,5-3 129,7 3-129,6-3-129,8 1 258,6-1-258,6 2 0,0 0 0,3 6-258,0 6 258,3 3-129,2 3 129,-1 7-129,-1 4 129,-3 4 0,-2 9 0,1 5 0,-1 2 0,-4 5 0,-8 13 0,-3 6 0,-7 8 0,-2 5 129,-3 5-129,-5 5 129,-4 0-129,-2 7 258,-2-2-129,-2 3 0,-2 1 0,-3 3 0,-4 3-129,-2 3 0,-9 2 129,-2 4-129,-6 1-129,-3 6 129,-6-3-129,-4 0 129,-6 1 0,-5-4 0,-1 0 0,-5-1 0,-3-4 129,-4 3-258,-1-1 258,-8 3 0,-3-2-129,-4 7 129,-6-2-129,-3 0 129,-8 0-129,-1-4 258,-7 4-258,-3 7 129,-3 2 0,-5-6-645,-4 9 645,-6-10 129,-2 6-129,-4-12-129,-4 3 129,-2-14-387,-6-12 387,-3 3 645,-8-3-645,0 14-258,-5-26 258,-1 9-129,-6-18-129,-3-12 387,-4 5-258,-1 1-258,0-17 258,-3-4 0,-3 5-129,-4-10 129,0 8-129,0 11-129,-3-14 258,-3-7 129,0 3-258,1-10 129,4 13 0,4-14 0,2-15 0,4-10 258,8 14-258,7-6-129,6 5 258,4-7-129,7-31 0,4 18-516,5-7 387,5 1 129,3-10-258,5-22 516,7-9-516,4-6 0,7 13 129,7-2 516,7-3-387,8 0 0,5 3 0,6 7 0,6 1 0,0 6 0,8-2 0,7 6 0,4 5 0,6-3 0,8 11 0,4-5 129,5 2-258,3 3 258,1 4-258,3 1 258,1 4-258,-2 5 129,-1 3-129,0 11-129,2 4 0,-6 0-387,8 14-516,-11-9-3483,5 10-387,-3-3-258,-1 3-258</inkml:trace>
  <inkml:trace contextRef="#ctx0" brushRef="#br0" timeOffset="150434.6043">21150 15060 516,'16'-16'4257,"-16"16"-387,9-17-645,1 17-516,-10 0-258,0 0-516,0 0-516,0 22-516,-8-1-129,2 11-387,-6 6-129,0 5-129,-3 7 0,-4 4-129,-1 1 129,-2 9 0,-5 3 129,1 5-129,-2 5 0,-2 4 129,-1 2-129,3 10 0,-3 1 0,1 1-129,2-2 258,1 0-129,3-1 0,1 6-129,4-2 129,2-3-129,4 0 129,1 4 0,1-5-258,3 0 258,0-3-258,0-9 258,1 10-387,0-14 387,1 15-129,0-22 0,0-3-129,0-4-516,4-5 903,-2-4-645,4-53 387,-8 72-129,8-72 0,0 0 258,-2 56-258,2-56 516,0 0-129,0 48-258,0-48 129,0 0 0,0 0 0,0 0-129,22 71 387,-22-71-387,0 0 129,0 0-129,14 62 129,-14-62-258,0 0 258,1 49-129,-1-49-129,0 0 129,0 0-129,0 0 0,0 0-387,0 0-1161,8 53-3354,-8-53-258,0 0-258,0 0-645</inkml:trace>
  <inkml:trace contextRef="#ctx0" brushRef="#br0" timeOffset="157823.0269">21660 16353 1806,'0'0'2193,"1"-12"-387,-1 12 387,0 0-645,0 0 129,0 0-129,0 0-258,0-12-129,0 12-129,0 0 0,0 0-258,0 0 0,0 0-129,-6-16-129,6 16 0,-7-10-129,7 10 0,-11-12-129,11 12 129,-18-11 0,8 9-258,-3-6 129,-1 6-129,0-2 129,0 2-129,0 2-129,1 0 129,1 1-129,1 2 129,3 6 0,-1-1-129,1 2 0,-1 1 0,0 4 129,0 0-258,1 1 129,-1 2 0,0 0 0,2-2-129,0 1 258,3-3-258,0 1 0,4-15 129,-3 17 129,3-17-129,0 12 0,0-12-129,7 13 129,-7-13 0,8 9 0,-8-9 0,13 12-129,-13-12 129,12 5 129,-2-5-129,-2 0 0,1 0 0,-1 0 0,1 0 0,1 0 0,-3-1 0,2 1 0,-1 0 0,-8 0 0,16 1 0,-7 2 0,-1-3 0,1 0 129,1 0-129,-2 0 0,1 1 129,0-1-129,0 0 0,-9 0 0,13 0 0,-13 0 0,14 4 0,-14-4 0,14 9 0,-14-9-129,14 10 258,-14-10-258,14 12 129,-14-12 0,15 17 0,-15-17 0,13 18 0,-13-18 0,10 22 0,-7-10 0,0 5 0,-2 0 0,2-1 0,-3 1 0,0 4 0,0-2-129,0 4 258,0-3-258,-4-3 129,1 0 0,0 2-129,-2-6 129,0 2 0,0-2 0,5-13 0,-11 15 0,4-4 0,7-11 0,-13 15-129,13-15 129,-13 13 0,13-13 0,-16 10-129,16-10 129,-12 14 0,3-7 129,1-4-129,0-1 0,-1 1 0,-1 2 0,0-1 0,-1-1 0,2-1-129,0-2 129,1 0 0,0-2 0,8 2 0,-15-5 0,15 5 129,-14-10-129,14 10 0,-14-14 0,14 14 0,-15-15 129,15 15-129,-13-19 0,13 19 0,-12-17 0,12 17 129,-11-14-129,11 14 0,-7-13 0,7 13-129,-6-12 129,6 12 0,-1-11 0,1 11-129,0-11 0,0 11-129,0 0-387,-1-12-1032,1 12-2838,0 0-129,0 0-645,-2 12 387</inkml:trace>
  <inkml:trace contextRef="#ctx0" brushRef="#br0" timeOffset="160850.2001">17910 15613 1419,'7'-13'4257,"-7"13"387,0 0-1161,0-13-1419,0 13-387,0 0-516,0 0-387,0 0-258,1 8 0,-1-8-129,5 18 0,-3-4 0,1 6 0,-2 4-258,1 5 0,-2 4 0,3 2 0,-2 1-258,0-1 258,4-2-258,0-1 258,0-8-258,5-2 258,0-6-129,5-1 0,0-4 129,4-3 0,-2-3 0,3-2 0,0-3 129,-1 0-129,-1-5 0,-1-3 129,-2-4-129,0 0 0,-1-5 0,0 0 0,0-3 129,2-3-258,-4-5 258,3 1-129,-2-4 0,-4 0-129,-1-2 258,-1 4-258,-4-3 129,0 3 0,-3 4 0,0 1-129,0 1 0,0 3 129,0 0-129,-1 1 129,-3 4-129,2 2 0,-4 0 0,6 13 129,-8-19-129,8 19-129,-8-12 129,8 12 0,0 0-129,-11-15-129,11 15-129,0 0-774,0 0-2967,0 0-774,-8 4-129,8-4-774</inkml:trace>
  <inkml:trace contextRef="#ctx0" brushRef="#br0" timeOffset="163306.3406">14009 15905 903,'-6'-49'4386,"3"17"387,1 6-1935,2 9-516,-3-8-516,3 25-387,0-29-516,0 29-129,0 0 0,0 0-129,3 17 0,2 15-129,-1 4-258,2 17 129,-2 11-129,3 9 0,-2-2-129,0 0-129,0 0 129,-1 0-129,-2-7 0,1 1 0,-3-19 129,1 2-258,-1-3 258,0-10 0,0-2-258,0-11 129,0-3-258,0-19 0,1 15-774,-1-26-2709,4-12-1419,2-2-129,-1-11-258</inkml:trace>
  <inkml:trace contextRef="#ctx0" brushRef="#br0" timeOffset="163994.3799">14595 15961 4128,'-18'-36'4773,"3"23"-258,-2 4-2322,-1 9-645,-6 0-516,5 12-129,-4-2-258,6 10-129,-1-4 0,6 6-129,1-5-129,8 5 0,1-4 0,2 3-129,5 4-129,2-7 129,3 5-129,3 1 129,0-2-129,4 0 129,4-1-129,2 0 0,1-9 129,2 5-129,-1-5 0,0-3 0,-5 1 129,0-2-129,-9 3 129,-11-11-129,9 17 129,-9-17-129,-13 18 129,-3-8-129,-10-1 0,-3-2-129,-3-1 129,-4 1 129,-2-2-129,2-1 0,3-1 0,4-1 0,8-2-129,5 0-258,16 0-1290,-10-9-3096,10 9-129,20-22-516,-3 4 129</inkml:trace>
  <inkml:trace contextRef="#ctx0" brushRef="#br0" timeOffset="164386.4023">14862 15782 774,'-7'-44'4773,"4"28"387,-4-1-387,-1 0-2580,8 17-516,0 0-645,-1 17-387,-1 7-129,2 13 0,1 8-387,4 13 129,-3 13-129,2 8 129,-1-3-129,0 1 0,2-8-129,-2-2 0,1 0 0,-2-11-258,4 4-2193,-2-16-2193,-3-7-387,-1 0-516,0-12 388</inkml:trace>
  <inkml:trace contextRef="#ctx0" brushRef="#br0" timeOffset="165626.4733">13990 16906 2580,'0'18'4644,"15"-7"-516,3-11-2451,4-6-387,12 1 0,1-10-129,13 4-129,1-6 0,13 4-258,3-6 0,10 7-129,4-7 258,11 7-516,0-4 129,0 5-258,-6-3 0,0 3-129,-14 2 0,-11 2-258,-15 7-387,-23-1-2322,-9 1-1806,-12 0-516,-13 12-258</inkml:trace>
  <inkml:trace contextRef="#ctx0" brushRef="#br0" timeOffset="165934.4909">14207 17302 1677,'33'-56'5031,"-21"37"129,-1 14-516,-5 20-2064,-6 26-1161,6 26-1032,-6 15 387,2 22-258,0 8 129,3 19-387,-2 0 0,7-23-258,0-13-129,0-24 516,3-2-645,-5-14-516,7-1-2838,-15-54-1806,0 0 0,0 0-387</inkml:trace>
  <inkml:trace contextRef="#ctx0" brushRef="#br0" timeOffset="166402.5176">14536 17621 2967,'3'73'4644,"-3"-20"129,0-53-1935,12 106-774,-8-43-645,8-5-645,-12-58-129,28 102 129,-28-102-258,39 68 258,-39-68-258,48 37-258,-48-37 258,59-6-258,-59 6 129,60-31-258,-60 31 387,61-69-645,-61 69 258,49-94 0,-30 39 0,-4 6-774,-2-5 1032,-4-15-129,-4 13-387,-4-9 258,-1-4-258,0 17 129,-1-3-129,-4 6 645,0 8-903,0 8 129,2 12-258,-4 7-516,7 14-1677,0 0-2193,0 0-129,0 0-645</inkml:trace>
  <inkml:trace contextRef="#ctx0" brushRef="#br0" timeOffset="166770.5387">15152 17042 1677,'5'12'5031,"-2"3"0,2-1-129,-5 3-3096,14 25-258,-12 14-387,13 23-774,-7 4 387,3 6-387,-1 20-129,0 19 0,2-9 0,-1-5-258,3-16 129,-3-17 258,2-9-387,-1 3-129,-12-75-645,16 86-3096,-16-86-1161,0 0-516,0 0-129</inkml:trace>
  <inkml:trace contextRef="#ctx0" brushRef="#br0" timeOffset="169622.7018">21304 16930 8514,'-11'21'5547,"3"-11"-387,8-10-387,-8 12-3483,8-12-774,0 0-258,0 0-774,-9 5-4257,9-5-129,0 0-516,0 0-258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9T17:25:05.04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17954 3652 1032,'-3'47'3870,"1"-30"-129,1-5 129,1-12-2064,-2 14-258,2-14-516,0 0-387,0 0-258,-2 13-129,2-13 0,0 0-129,0 0-129,0 0 129,0 0-129,0 0 129,0 0-129,0 0 0,0 0 0,0 0-258,0 0-1806,0 0-1935,0 0 129,0 0-516,2-7 258</inkml:trace>
  <inkml:trace contextRef="#ctx0" brushRef="#br0" timeOffset="519.0296">18005 3774 6321,'-16'38'4773,"13"-27"-258,3-11-258,0 0-3096,0-28 129,6 0-258,1-19-258,4-11-129,-1-17-129,4-10-129,-1-10 0,1-3-129,-1 2-129,1 6 129,-2 14-129,-2 16 0,1 19-129,-2 22 129,1 19 258,2 26 0,0 22-129,2 20-129,3 15-129,1 13 0,3 5 0,-4-3 0,0-3-129,-3-13-387,-2-11 258,-2-16-129,-3-14-258,-6-23-516,6-4-3483,-7-14-129,0 0-258,-13-29-516</inkml:trace>
  <inkml:trace contextRef="#ctx0" brushRef="#br0" timeOffset="700.04">18030 3468 10062,'-10'0'5031,"17"0"-387,12-9-258,15 2-3483,5-3-516,9 0-129,2 3-645,-2-11-2838,3 13-1161,-7-9-387,-1 8-516,-8-5-387</inkml:trace>
  <inkml:trace contextRef="#ctx0" brushRef="#br0" timeOffset="864.0494">18647 3419 7740,'7'15'4773,"9"-15"-258,-5-4-516,6 1-3612,0 3-2967,-1-2-1548,-1 2-387,-7 5-387</inkml:trace>
  <inkml:trace contextRef="#ctx0" brushRef="#br0" timeOffset="1019.0582">18659 3638 7611,'-1'12'4515,"10"-10"0,6-5-645,10-8-3741,9 7-2322,1-9-1935,5 1-129,1-8-516,6-1 129</inkml:trace>
  <inkml:trace contextRef="#ctx0" brushRef="#br0" timeOffset="1495.0855">19384 2769 8901,'-38'-95'5031,"6"70"-129,-12 6-516,12 23-3354,-5 15-258,11 20-129,10 9-387,9 12 387,9 9-645,11 4 0,6-1 0,2-5 0,2-2 0,-1-9-129,-4-3 129,-2-4-387,-3-8 258,-7-2 129,-5-3-129,-1-4 129,-1-3-258,-10-8 0,-5 1 0,-3-9 129,-3-2-387,-3-8 258,0 0 129,0-3-129,4 0 258,3 0-129,7 0 129,11 0 0,-4 14 0,8 5-129,7 6 129,3 4 0,1 10-129,0 5 258,-4 6 0,-4 1-129,-5 6 0,-2-4 0,-4 3 129,-2-8-258,-3-2 129,2-11-1032,7-6-3354,0-14 0,11-7-516,5-12-387</inkml:trace>
  <inkml:trace contextRef="#ctx0" brushRef="#br0" timeOffset="1871.107">19680 3348 10062,'36'-128'5547,"-32"79"-645,-4 22 258,-13 13-4515,-3 14-129,-7 12-129,-2 17-258,-5 12 0,2 10-387,3 7 258,7 1-258,7-4 129,7-5 129,5-10 0,11-11 0,7-15 0,4-11 129,2-11-129,2-18 0,-3-6 0,-2-7 0,-1 3 129,-2-3-129,-6 10 0,-3 5-129,-2 14 129,-8 10 0,11 13-129,-6 12 129,1 5-129,3 9 0,2 3-387,1-10-1290,5 7-2838,-2-9-387,6-4-129,-4-13-387</inkml:trace>
  <inkml:trace contextRef="#ctx0" brushRef="#br0" timeOffset="2035.1164">20106 3475 11481,'14'-12'5289,"-14"12"-774,7 25-774,-7-6-3354,4 9-129,0 7-258,-2-4-645,12 11-3870,-12-8-258,7-2-129,-1-10-903</inkml:trace>
  <inkml:trace contextRef="#ctx0" brushRef="#br0" timeOffset="2191.1253">20536 3595 8901,'10'-6'5031,"2"-3"-387,-12 9-1032,14-3-7224,-1 1-903,1-5-387,9 5-645</inkml:trace>
  <inkml:trace contextRef="#ctx0" brushRef="#br0" timeOffset="2343.134">21033 3537 6063,'11'1'4644,"0"-1"-516,-11 0-1677,14 0-6321,-6 0-258,4-4-516,5-1 129</inkml:trace>
  <inkml:trace contextRef="#ctx0" brushRef="#br0" timeOffset="2479.1418">21419 3489 9546,'48'-1'5289,"-33"-9"-516,1 5-387,-1 3-5805,-3-9-3096,5 0-258,2-6-516,7 2-387</inkml:trace>
  <inkml:trace contextRef="#ctx0" brushRef="#br0" timeOffset="2855.1633">22307 3085 5160,'-6'-59'5547,"-9"39"-387,-13 3-387,3 17-1548,-7 0-2709,3 18 258,-1 7-387,4 7-258,2 6 0,2 2-129,6-3 0,3-2-258,6-5 258,5-6-387,2-8 516,0-16-129,17 12 129,-1-12-129,4-9 258,1-7-258,2-2 0,-1-1 129,-1-1 0,-1 3-129,-6 4 0,-2 7 0,-2 6 0,-1 7 0,-2 13 0,-2 4-129,4 13-774,-9-7-3870,10 8-129,-3-11-516,3-1-258</inkml:trace>
  <inkml:trace contextRef="#ctx0" brushRef="#br0" timeOffset="3163.1809">22435 3317 5676,'15'13'4773,"-11"4"-129,-2-1-516,3 9-3612,-5-3-258,0 3 0,0-5-258,-4-4 129,2-4-129,2-12 129,0 0 129,0 0-129,0-18 129,6 2 129,4-3 0,4-1-258,2 2 129,2 6-129,0 4 0,0 8-129,-2 1 0,-2 11 0,-3 8-258,-4-3-516,6 12-2709,-10-9-1161,2 1-258,-5-8-387</inkml:trace>
  <inkml:trace contextRef="#ctx0" brushRef="#br0" timeOffset="3711.2122">22809 2761 8514,'13'-127'5547,"-6"83"-516,6 16-129,-7 8-3999,13 20-516,0 2-129,3 16 0,-3 8-258,-3 10 129,-5 8-129,-8 7 0,-3 2 129,-6 2 129,-3 1-129,-7-2 129,2-3-129,0-6-129,4-5 129,2-3-129,4-5 0,3-5-258,1-4 258,0-3-258,3-5 258,0-1 0,-2-2-129,3 1 258,-2-1-129,3 5 0,4 4 0,2 4 0,5 6 0,-2 3 0,4 2-129,0 3 129,0 1 0,-4-1 0,-4 0-129,-2-4 129,-4-2 0,0 0 0,-4-2 0,0 1 0,-3-2 129,-4-1-129,-8-1 129,-3-1-129,-8-2 258,-5-2-129,-3 0 0,-3-4 0,2-2-645,-6-6-3483,8 4-1161,-1-8-258,7-1-774</inkml:trace>
  <inkml:trace contextRef="#ctx0" brushRef="#br0" timeOffset="5191.2969">18226 5304 5160,'2'-30'5031,"-2"15"-516,2 3 0,-4-3-3096,2 15-387,0 0-129,1 24-516,-1 8 129,4 17-258,-1 13 0,2 16-129,2 10 0,1 3 0,1 1 129,0-8-516,-3-5-258,-1-18-258,4-5-2967,-9-18-774,2-15-258,-2-12-387</inkml:trace>
  <inkml:trace contextRef="#ctx0" brushRef="#br0" timeOffset="5603.3204">18531 5361 7353,'22'0'4902,"-22"0"-387,12 18-129,-12-2-3354,2 9-387,-4 1 0,-8 10-387,-5 2 129,-6 4-129,-6 5 0,-4 0-129,-4-1-258,-2-2 129,-1-4 0,3-5-258,2-8 258,5-3 0,7-8 0,7-4-129,6-7 129,8-5 129,4 10-129,10-5 0,7 4 0,7 4 258,3 4-258,4 4 0,0 5-258,-2 4 258,-3 4-258,-5-5-258,4 10-903,-13-10-2967,1 0-258,-6-7-258,0-3-387</inkml:trace>
  <inkml:trace contextRef="#ctx0" brushRef="#br0" timeOffset="10502.6007">18203 6728 2322,'0'0'3612,"0"0"258,0 0-258,0 0-2967,6 4 0,11-3 129,11 5-129,7-5 129,12 6 0,7-4-258,11 1 0,5-1-258,11-1 0,8 0-258,6-1 0,4 0 0,7 2 0,5-3 0,5 0 0,2 0-129,1 0 129,-4-5 0,-4-2 0,-4 0 0,-5-1 0,-7-2 129,-7 1-129,-7-3 129,-1 1 0,-9-1 129,-3 3 0,-8-5 129,-1 1 129,-9 0-258,1 3 258,-11-1-129,-2 3-129,-7 1-129,-1 2 0,-5 3 0,-3 1-129,-1 1 0,-2 0-129,2 0 129,-1 0 129,-1 0-129,0 0-258,-1 6-1032,-6-5-2967,-2 0-516,-10-1 0,0 0-645</inkml:trace>
  <inkml:trace contextRef="#ctx0" brushRef="#br0" timeOffset="11598.6634">20501 6416 5160,'0'0'5031,"0"0"-387,0 0-129,10 12-3483,0-3-387,8 8 258,1-2-258,9 7-129,2-3-258,4 0 0,-2-2 0,2 0 0,-3-5-258,2 0 129,-6-6-129,-4-1 129,-3-4-129,-5 2 0,-5-1 0,-2-2 0,-8 0 0,9 0-129,-9 0 258,0 0-129,0 0-129,0 0 129,0 17 0,0-17 0,-6 23 0,1-7 0,-5 6-129,-3 4 258,-1 3-258,-4 2 129,0 6-129,-3-2-258,6 7-1935,-3-9-2193,4-2-387,-2-5-258,7-4-129</inkml:trace>
  <inkml:trace contextRef="#ctx0" brushRef="#br0" timeOffset="33762.931">19558 3943 3096,'0'0'2967,"0"0"-387,0 0-387,0 0-516,0 0-129,-6-10-129,6 10-258,0 0-387,0 0-129,0 0 0,0 0-258,0 0 0,0 0-129,0 0 0,12 2 0,-4 1 0,7 2 258,1-3-129,6 3 258,2-5-129,5 3-129,0-3 129,4 0-258,-4-3 129,1 3-258,-4-3 0,-4 2-129,-2 1 258,-5 0-516,-4 0 516,-4 0-258,-7 0 0,9 0-258,-9 0 129,0 0-258,0 0-645,0 0-1290,0 0-2193,-5 2-129,5-2-387,-9 0 129</inkml:trace>
  <inkml:trace contextRef="#ctx0" brushRef="#br0" timeOffset="35387.024">18157 6483 3612,'-6'-13'4128,"6"13"-129,0 0-1290,-1-16-1032,1 16-387,8-5-129,6 5-387,-1 0-129,11 0-129,3 0-129,8 3 0,4-3-129,2 0-129,4-3 129,-3-5-258,-1-1 129,-5-3-129,-5 1 0,-8 1 129,-4-1-129,-8 5 129,-11 6-129,11-8 129,-11 8-129,0 0 129,0 0 0,0 0-129,-7 13 0,3 0 0,1 7 0,1 7 129,1 8-258,0 3 129,0 6 0,-1 2 0,2 3-129,0 0 129,-1 2-129,-2-6 0,1-3 0,1-2 129,-2-9 0,2-5 0,-1-5 0,2-4 129,0-17 0,0 0-129,0 0 258,0 0-129,0 0 0,0 0 129,0-11-129,0 11 129,0-14-129,0 14 129,0 0 0,0-12-129,0 12 129,0 0-129,-9 0 0,9 0 0,-14 5-129,4 2-129,-4 4 387,-3 1-387,-6 2 258,-2 3-258,-6 1 258,1-1-258,-3 2 258,3-2-129,0 1-129,5-3 129,4-3 0,6-1 0,5-4 0,10-7 129,-11 5 0,11-5 0,0 0 129,-8-11-129,7 0 129,1 1 0,-4-7-129,2 1 129,-2-5-258,1-2 129,-1-4-129,0-7 0,-1-2 0,1-5 0,0-2 0,2-1 0,-2-3 0,2 3 0,0 5 129,2 7-129,0 3 0,0 5 0,0 5 0,0 4 0,0 15-129,0-17-129,0 17-129,0 0-645,13 0-3612,-13 0 0,10 8-387,-10-8-645</inkml:trace>
  <inkml:trace contextRef="#ctx0" brushRef="#br0" timeOffset="35935.0553">18599 6732 2580,'-27'0'4386,"19"0"129,8 0-129,0 0-1677,-13 0-1290,13 0-129,7 5 0,7 0-258,3-5 0,12 3-129,8-3-129,16 0-129,7-5-258,10 0-129,2-1 0,3 0-258,-7 3 0,-5 0-129,-12 3 0,-13 0-129,-11 0 129,-12 4-129,-7 3-387,-8-7-258,0 0-2322,-10 9-1677,2-9 0,-5-2-516,6-4 0</inkml:trace>
  <inkml:trace contextRef="#ctx0" brushRef="#br0" timeOffset="36255.0735">19156 6561 7998,'-13'-17'4773,"7"5"0,6 12-129,0 0-3483,0 0-129,9 0-258,-1 2-258,3 9-258,2 1 0,2 4-129,1 3 0,0 1-129,1 4-129,-1-1 0,-2 0 129,-1 3 0,-6-2-129,0-2 0,-5 2 0,-2-2 0,-5 0-129,-6 2 258,-5 0-258,-2-2 0,2 1-516,-4-11-516,12 2-2838,-1-7-645,9-7-129,0 0-516</inkml:trace>
  <inkml:trace contextRef="#ctx0" brushRef="#br0" timeOffset="36991.1156">19448 6532 4257,'25'-54'4902,"-7"30"-129,0 4-129,8 9-2967,-3-9-258,7 11-129,-1-6-387,4 7-129,-7-3-258,1 8-129,-7-2 0,-2 5-129,-7 1 0,-2 12-129,-8 5 0,-1 6 0,0 3-129,0 4 129,0 3-129,3 0 0,3-2 0,2-3 0,2 0-129,3-4 129,2 0-129,-2-3 258,0 3-258,0 0 258,-4 3-258,-2 3 258,-2 4-258,-4 0 129,-1 0 129,0-1-258,0-3 258,-2-3-129,0-4 0,-1-6 0,1-6 0,2-12 0,-8 18 0,-2-14 0,-4-3 0,-5-1-129,-3 0 129,-7 0 0,-1-1 129,-5-1-129,0 0 0,3 1 129,2-3-129,3 1 0,3 0 129,6-2-129,0 0 0,4 0 0,2-4-129,0 1 258,-1-2-258,0-2 129,0-6 0,0-2 0,1-2-129,3-1 129,0-4 0,3-2-129,4-2 129,1-4-129,1 4 129,2-4 0,4 1 0,1 3 0,-1 0-129,0 3 129,2 6-129,-2 3-129,2 11-387,-3-6-2709,9 14-1419,0-1-387,6 1-258,1 2-258</inkml:trace>
  <inkml:trace contextRef="#ctx0" brushRef="#br0" timeOffset="37666.1543">19905 6715 5676,'0'8'5160,"18"-1"-387,4-4-129,7-6-3225,17 3-129,3-9-387,10 1-387,1-3 0,3 0-258,-7-1-129,-6 1-129,-11 5 0,-10-1 0,-7 2 0,-8 2-129,-14 3 0,0 0 0,0 0-387,0 0-129,-7-12-129,-7 1 0,4 6-129,-5-7 129,4 4 0,-4-4 129,5 5 258,-2 1 258,4 1 387,8 5 0,-10-8 258,10 8 258,0 0 0,0 0 129,8-3 0,6 3-129,-3 0-129,7 6 258,2-1-645,1 6 129,3-1-258,-1 2 129,0 1-387,-1 0 258,-3 2-258,-3-2 129,-5 1 0,-4 0-129,-5 1 129,-4 3 0,-8 0-129,-7-1 129,-2 5-129,-5-6-129,1 5-387,-5-12-903,10 5-3096,-2-7-258,8-2-258,3-5-258</inkml:trace>
  <inkml:trace contextRef="#ctx0" brushRef="#br0" timeOffset="38427.1978">20664 6393 1419,'36'-26'4386,"-11"11"129,8-1 0,7 4-1806,-1-8-1677,10 8 0,-6-5-387,1 8 0,-8-3-258,-5 9 0,-7 1 0,-8 2 0,-16 0-258,9 23 0,-9-6 0,-3 3-129,-2 6 129,1 2 0,0 0-129,2 1 0,2 0 258,2 0-129,2 0 0,4-1 129,0-2-129,0 0 0,2-1 0,-2-1 0,-1-1 129,-1-3-258,-1 0-258,-1-2 258,1-3 0,0-2 0,-5-13 0,6 19-129,-6-19 129,5 13-129,-5-13 129,-4 13 0,-5-4 0,-8 1 0,-4 3 0,-7 2 0,-4 6 0,-2 1 129,-1-2 0,0 1-129,4-1 258,1-3-258,7-1 129,3-4-258,3-3 258,4-5-129,1-1 0,-1-2 0,0-1 0,-3-4 129,-1-4-129,0-10 258,1-6-258,2-6 129,1-9-129,6-5 129,4-6 0,3-6-129,3 0 0,5 1 0,0 5-129,1 5 0,0 9 129,-3 7-258,1 15-516,-7 2-3354,0 12-645,0 0-387,0 0-387</inkml:trace>
  <inkml:trace contextRef="#ctx0" brushRef="#br0" timeOffset="39267.2458">21208 6597 5547,'-20'-7'4773,"20"7"0,0 0-1677,-6-10-516,20 10-903,7-9-645,16 7-387,6-6 0,11 4-129,3-2-258,3 4 0,-1-1-258,-7 3-129,-5 0 0,-11 3-129,-8 1-258,-12-1-387,-4 5-387,-12-8-1161,0 0-1806,-13-12-516,1 4 516,-7-16 903,6 11 1032,-10-10 1162,8 1 1160,0 7 1547,-1-4 2452,3 7 516,6-3-645,7 15-1032,-10-12-645,10 12-645,6-3-387,5 3-258,-2 3-387,11 7 129,-5-3-387,6 8 129,1 1-129,0 4 0,-2 5-258,1-2 129,-6 6-129,-5 0-129,-5 3 129,-5-1-129,-3-1 0,-9-1-258,-6-3 129,-3-2-516,4 3-1806,-2-10-2064,4-5-129,5-3-516,10-9 129</inkml:trace>
  <inkml:trace contextRef="#ctx0" brushRef="#br0" timeOffset="39947.2848">22009 6391 5934,'-16'-28'5031,"16"15"-516,6-1-129,14 8-3741,4-3 0,7 7-129,0 1 0,1 1-258,-4 3 0,-1 2 0,-4 3-129,-3 1 129,-7-2 0,-2 3 0,-11-10-129,15 19 129,-11-9 129,-1 9-129,0 2-129,-1 7 0,-1 5-129,0 5 129,0 4-129,-1 6 0,2-1-129,-1-1 129,0-3 0,-1-6 0,0-1-129,0-9 258,0 2-258,0-5 129,-4-4 129,-1-3-129,-5-3 0,-3 0 0,-2-4 129,-8 1-258,-5-9 258,-3-2-129,-6 0 0,-2-11 129,-2-3-129,1-3 0,1-7 129,4 2 0,8-4 0,1 1-129,10-2 129,5 5-129,4 3 0,3-2 0,4 3-129,0-2 129,3 1 0,2-6-129,2 0 0,2-4 129,2-2-129,3 2 129,1 2 0,1 0 0,0 6-129,0 3-258,4 14-1032,-11 0-2967,7 4-387,-4 1-387,1 11-387</inkml:trace>
  <inkml:trace contextRef="#ctx0" brushRef="#br0" timeOffset="40163.2971">22211 6675 8643,'9'7'5289,"2"-7"-129,0-3-516,13 3-3483,-2-4-516,11 3-258,3-1-129,5 0-387,1 2-516,-5 0-903,5 0-2709,-11 0-774,-4 0-258,-8 0-387</inkml:trace>
  <inkml:trace contextRef="#ctx0" brushRef="#br0" timeOffset="40434.3127">22578 6539 5805,'-7'-11'5031,"-1"-2"-516,8 13-258,0 0-3225,21 0-516,-3 2-129,6 9 0,2-3-129,1 5-129,-1-1 0,-3 1 0,-5-1 0,-1 2 0,-10 2 0,-3 2 0,-4-2-129,-4 2 129,-3-2 0,-3 2-258,0 0-387,-4-11-2322,14-7-1548,-15 18-645,15-18-129,0 0 0</inkml:trace>
  <inkml:trace contextRef="#ctx0" brushRef="#br0" timeOffset="41078.3495">23001 6463 6708,'51'-38'5160,"-19"19"0,13 7-516,1-3-3225,15 8-387,-7 0-129,7 4-516,-7-1 0,-1 4-129,-7-1-129,-10 1-129,-10 0 0,-9 0 0,-7 2-129,-10-2 258,7 16-258,-9-2 258,-4 3-129,-1 7 0,-1 5 0,2 6 0,0 0 0,2 4 0,4 0 0,0 0 129,0-1-129,6-4 0,3-1 0,0-5 0,1-2 0,0-2 0,-3-4 0,2-6 0,-3 1 0,-5-3 0,-1-12-129,-1 20 258,-7-8-129,-6-1 0,-4 0 129,-8 2-129,-1-2 258,-5 2-258,-4-1 129,-7-2-258,-3-2 129,-3-3-258,1 1 258,-2-5-129,0-1-129,3-1 258,2-10-258,11-5 387,8-4-129,7-3 129,8-5-129,9-4 0,4-6 0,9-1-129,5-2 258,0-3-129,3 2-129,-2 1-129,-1 6-258,-5 1-774,4 14-3354,-11 7-387,-4 13-129,0 0-516</inkml:trace>
  <inkml:trace contextRef="#ctx0" brushRef="#br0" timeOffset="41975.4008">18867 7685 6966,'-64'-94'5289,"42"53"-387,9 15-387,-5-1-2709,18 27-516,-6-13-387,6 13-387,17 16-129,6 5 0,12 6-258,13 7 258,12 2-258,16-1 129,13-2 129,18-4-258,15-7 129,9-4-129,9-8 0,8-8-129,5-2 0,1-6 129,-2-8-387,-2-4 129,-6 0-129,-2-2 129,-6 3 0,-8 0 0,-4 3 0,-7 3 129,-5 6 0,-7 1 0,-6 1 0,-3 1 129,-5-2-129,-3-2 0,-3 0 0,1-5 0,-5 2 0,0 0 0,-3 1 0,0 1 0,0 2 0,-4 1-129,-1 1 129,-2 0 0,-5-1 0,-1-2 0,-3-2 0,-5 2 129,-4-3-129,-1 1 0,-7-2 129,-4 3-258,-2 3-129,-8 1-129,-4 3-903,-16 0-3741,-2 7 0,-9-7-645,-20 18-258</inkml:trace>
  <inkml:trace contextRef="#ctx0" brushRef="#br0" timeOffset="42283.4184">21913 7949 8256,'-3'-17'5289,"11"16"-129,-8 1-387,13 19-3870,-11 8-258,8 11-129,-6 5-129,3 10 0,-3-3-258,4 4-129,-2-7 0,0-3 0,4-8-129,-4-12-129,2-2-387,-8-22-1161,7 12-2838,-7-12-516,0 0-258,8-17-516</inkml:trace>
  <inkml:trace contextRef="#ctx0" brushRef="#br0" timeOffset="42695.442">22199 7918 9288,'7'-12'5160,"-7"12"0,0 0-516,0 14-3870,-1 4-387,-9 1-129,-3 7 0,-3 1-258,-3 2 0,-3 0-129,0-1 129,2-6 0,1 0-129,5-3 129,7-2 0,5-5 129,2-12-129,13 19 129,7-12 0,1 0 129,3 1-129,2 1 0,-1 3 0,-3 0 0,-1 3 0,-2 2 0,-6 0-129,-3 3-129,-4-4-258,4 13-1806,-10-15-2709,1 2-258,-1-16-516,-4 18-258</inkml:trace>
  <inkml:trace contextRef="#ctx0" brushRef="#br0" timeOffset="50249.8741">18144 5784 6321,'4'-38'4773,"9"5"-129,5-1-258,2-13-3225,14 12 129,-3-8-516,4 17-129,-4 7 0,-1 18-129,-10 14-258,-9 25 129,-11 12 0,-6 12-258,-12 5 258,-8 6-258,-5-7-258,-4-8 0,0-15 129,1-17 0,6-23-129,2-11 129,8-30 129,10-17-129,8-15 0,11-11 0,13-2 0,9 2 0,7 9-129,2 11 129,2 15-129,-4 19 0,-4 17 258,-7 10-258,-6 17 258,-9 12-129,-3 17-129,-5 3-1032,1 21-3354,-5 3-129,-1 9-387,-1 5-645</inkml:trace>
  <inkml:trace contextRef="#ctx0" brushRef="#br0" timeOffset="50874.9098">18118 7338 7611,'0'0'4902,"-1"-11"-129,1 11-387,0 0-2709,14 12-774,-4 3-258,3 9-258,1 1-129,1 9 0,-4-1-258,-1-1 129,-2-5-129,-3-3 0,-2-7 129,-3-17-129,0 12 0,0-12 0,-3-20 129,3-6-129,2-7 0,4-7 0,5-2 129,4 0-129,4 1 0,2 5 0,0 7 129,-1 6-129,-1 12 0,-3 6 129,-1 4-129,-2 4 0,-3 14 0,0 2 129,-2 8-258,2 2 129,-2 4 0,0 2 0,1 0-129,-4-3 0,0-3-129,0-8-258,3 5-1806,-6-15-2193,-2-11-387,0 0-516,9 4 0</inkml:trace>
  <inkml:trace contextRef="#ctx0" brushRef="#br0" timeOffset="51826.9643">19458 7286 1161,'-2'-19'3999,"-1"5"258,3 14-774,0 0-903,-1-12-903,1 12-387,0 0-387,10 5 0,-10-5-258,15 27 129,-6-4 0,2 8-387,-2 2 0,1 5-129,-2 2-129,1 1-129,-4-4 0,-1-5 0,0-8 0,-3-6-129,-1-18 129,3 14 0,-3-14 0,2-9 0,0-9 0,2-9 0,2-4 129,2-5 0,3-3 0,4 1 0,0 1 0,2 7 129,1 2 129,1 9-258,-1 9 129,-2 6-258,-1 4 129,-1 12-129,-3 5 0,-1 4 129,-1 8-129,-2 3 0,1 1 0,-3 3 0,0 1-129,-1-5-129,5 6-3354,-7-11-774,4-1-516,-2-7-387</inkml:trace>
  <inkml:trace contextRef="#ctx0" brushRef="#br0" timeOffset="52663.0121">20787 7253 2193,'1'-17'4773,"-1"17"258,5-21-387,-5 21-1677,6-19-1290,7 19-387,-5 0-516,5 7-258,-1 6-129,1 10 0,-2 3-258,-2 8 0,-1-2-129,-2 0 129,-6-3-129,1-4 0,-1-6 0,0-6 0,0-13 0,0 0 0,0 0 0,-1-23 0,2-5 129,5-3-129,6-5 0,-1-4 0,4 2 129,-1 4 0,-1 2-129,1 8 129,-1 10-129,-2 3 129,0 7-129,-4 6 129,3 11-258,-3 5 129,1 7 129,0 4-129,-1 6-129,0 3 129,1-1-387,-5-4-258,8 6-1806,-6-7-2193,0-6-129,-2-6-645,4-5 0</inkml:trace>
  <inkml:trace contextRef="#ctx0" brushRef="#br0" timeOffset="53231.0446">21895 7121 7482,'-12'-9'4902,"0"6"0,12 3-258,-10 8-3354,11 13-516,5 2-516,1 8 129,3 4-387,1 3 129,1-4-258,-4-2 129,-1-6 0,-2-4 0,0-10 0,-5-12 0,0 0 0,10-11 0,-5-9 129,3-4-129,0-4 0,4-2 0,0 0 0,3 6 0,-1 3 0,2 8 0,-4 9 0,1 4 129,-2 9-129,-4 7 0,-2 9 0,2 0-129,-1 10-645,-5-8-2838,10 4-1032,2-4-258,7-5-645</inkml:trace>
  <inkml:trace contextRef="#ctx0" brushRef="#br0" timeOffset="53691.0709">23129 7146 5289,'21'3'5676,"-10"9"-645,3 8-258,-4-1-2193,5 13-1806,-6-2-129,2 4-387,-5-2-129,0-4-129,-2-7 129,0-5-129,-4-16 0,12 10 129,-3-15 129,4-13-129,3-8 0,5-3 0,4-4 129,5-1-258,1 3 129,0 2 0,1 9-129,-1 8 0,-2 11 0,-2 4 129,-9 17 0,-1 9 0,-7 7 0,-5 5 0,-1 4-258,-4-1-258,4 6-4128,-7-8-516,1 2-258,-6-13-645</inkml:trace>
  <inkml:trace contextRef="#ctx0" brushRef="#br0" timeOffset="57762.3038">8079 5465 3483,'-13'1'4515,"13"-1"-387,0 0 0,0 0-2451,7 6-387,3-8-516,11-3 0,0-11-258,8-1 387,4-13-387,8-4 129,5-13-387,7-8 0,2-8 129,3-4-258,3-2 129,-2 5-129,-5 1 0,-5 7 0,-9 10-129,-8 10 0,-8 8 129,-6 10-129,-7 4 0,-5 4-258,-6 10-258,10-17-903,0 14-2838,-10 3-258,11-12-387,-11 12-387</inkml:trace>
  <inkml:trace contextRef="#ctx0" brushRef="#br0" timeOffset="115731.6194">19796 10764 774,'3'-6'3483,"-3"6"258,0 0-1548,0 0-258,0 0-129,0 0-387,0 0 129,0 0-387,0 0 0,0 0-258,8 6-129,-8-6-129,2 17 0,-2-17-258,0 22-258,-3-10 129,-2 0-258,5-12 129,-13 17-129,4-15 129,0-2-129,-1 0 129,1-6 0,-1-6 0,2 3 0,1-5-258,1 2 258,1 0-258,5 12 129,-3-22-258,3 22-129,3-13-2838,-3 13-1161,12-9-258,-2 8-516,4 0 129</inkml:trace>
  <inkml:trace contextRef="#ctx0" brushRef="#br0" timeOffset="116282.6509">20932 10422 6321,'6'-11'5160,"-6"11"-129,0 0-1548,0 0-1806,0 0-258,0 0-774,9 0-129,-9 0-129,0 0-258,1 11 0,-1-11 0,0 0-129,2 14 129,-2-14-129,-6 1-129,6-1-129,0 0-387,0 0-1548,-6-9-2580,6 9-129,0 0-387,1-10-258</inkml:trace>
  <inkml:trace contextRef="#ctx0" brushRef="#br0" timeOffset="116606.6695">20935 11279 6966,'9'0'5289,"1"0"-129,-10 0-387,0 0-2709,0 0-1419,0 0-258,10 0-129,-10 0-258,0 0-903,0 0-3741,0 0-129,0 0-516,0 0-387</inkml:trace>
  <inkml:trace contextRef="#ctx0" brushRef="#br0" timeOffset="116998.6919">19859 12042 9546,'0'0'5676,"0"0"-516,0 0 129,-5-12-3225,5 12-774,0 0-387,0 0-387,0 0 0,0 0-258,0 0-129,0 0-129,0 0 0,0 0-387,0 0-258,-8-9-903,8 9-3483,0 0-129,-3-16-387,1 4-516</inkml:trace>
  <inkml:trace contextRef="#ctx0" brushRef="#br0" timeOffset="117454.718">19807 11404 9546,'-15'18'5289,"6"-11"-129,-3-4-387,12-3-3870,-13-2-774,13 2-129,0 0-1548,12-9-2967,9 4-387,8 1-516,12 0-129</inkml:trace>
  <inkml:trace contextRef="#ctx0" brushRef="#br0" timeOffset="117726.7334">21767 11122 11223,'23'-3'5418,"-14"3"-516,-9-9-1032,0 9-3870,0 0-1806,3 5-2709,-3-5-516,-10 14-516,2-4-258</inkml:trace>
  <inkml:trace contextRef="#ctx0" brushRef="#br0" timeOffset="118686.7885">22529 10583 7740,'4'-11'5418,"3"-3"-129,-7 14-387,0 10-3483,-2 2-645,2 13-387,0 4 0,2 8-258,-1 0 129,1 8-129,-1-2 129,-1-3-258,0-7 129,-1-5-129,-1-6 0,-2-7-387,4 2-1548,0-17-3096,0 0-258,0-8-129,5-9-516</inkml:trace>
  <inkml:trace contextRef="#ctx0" brushRef="#br0" timeOffset="119018.8074">22709 10668 7998,'0'0'5289,"0"0"-516,0 13-129,0-13-3999,-10 17-387,6-4-129,4 4 0,0 1 129,0 1-387,3 2 258,6 3 0,1-5 258,5 5-387,-1-4 258,3 1-129,-2-1-258,-3-3 129,0-1 0,-3-3-129,-1 2 129,-6-5-129,-2 1-129,-2-1 258,-8-1-129,-3 0 129,-3-3-129,-5-1-258,2 3-516,-9-8-3483,6-1-645,4-8 0,3-6-387</inkml:trace>
  <inkml:trace contextRef="#ctx0" brushRef="#br0" timeOffset="119198.8177">22743 10652 7482,'28'-33'5289,"-9"20"-516,4 0 0,4-10-3870,5 9-774,4 7-1548,1-6-3225,-5 1-258,-1 3-258,-5-1-387</inkml:trace>
  <inkml:trace contextRef="#ctx0" brushRef="#br0" timeOffset="122253.9924">22240 11869 3483,'-14'-1'4257,"0"-4"-516,14 5-1161,-9-5-903,9 5-387,0 0-258,0 0 0,0 0-258,9-3 0,12 6 0,4 0-129,15 8-129,6-8 0,15 6-129,8-7-129,10-1 0,6-1 0,4-2 129,-3-5-258,-6 2 0,-8 1 0,-10-2-129,-14 4 0,-10 1-129,-13 1-129,-9-2-258,-6 4-258,-10-2-516,0 0-1677,0 0-1935,0 0-129,0 0-516</inkml:trace>
  <inkml:trace contextRef="#ctx0" brushRef="#br0" timeOffset="123014.036">23150 11680 2580,'0'0'3483,"0"0"-1290,-9-5-903,9 5 0,0 0-258,-8-4-129,8 4-129,0 0 0,0 0 0,0 0-129,0 8 258,0-8-258,0 0 0,5 5 258,-5-5-258,9 6-129,-1 0 129,-8-6-129,14 12-129,-6-5 129,3 3-258,3 2 0,1-1 0,-1-1 0,2 0 0,-6 0-129,3-2 129,-6-1-129,-7-7 0,10 12 0,-10-12-129,0 13 0,0-13 0,0 12 0,0-12-129,-9 10 129,9-10-129,-10 6 129,10-6-129,-10 0 129,10 0-129,0 0 258,-8-3-129,8 3 0,0 0 129,0-11-129,0 11 129,0 0-129,0 0 0,0-11 0,0 11 129,0 0-129,0 0 0,0 0 0,0 0 0,0 0-129,7-5 258,-7 5-129,0 0 0,0 0 0,9 0 258,-9 0-258,0 0 0,0 0 0,0 0-129,-10 10-129,4 2 258,-6 8-129,-3 4-258,-2 13-645,-8-2-1806,-2 7-1935,2 4-129,-1-5-258</inkml:trace>
  <inkml:trace contextRef="#ctx0" brushRef="#br0" timeOffset="123878.0854">23779 11387 1935,'23'-35'4515,"-13"22"0,-4 1-1161,-6-5-1548,0 17-516,2-18-258,-2 18-387,0-16-129,0 16 0,-15-8-129,3 8 0,-7 0 0,-1 9-129,-5 3 258,1 4-258,0 0 129,2 6-129,6-3-129,8 5 0,5-3-129,7 1 0,10 0 0,7 0 0,0 2 129,5-3-258,-5 4 258,0 0-129,-7-1 0,-6-1 0,-6 1 129,-2-1-129,-11-2 0,-4-3 0,-3-2-129,-5-6 129,1 2-129,-2-6 0,3 0 129,0-3-129,4-1 0,5-2 0,2 0 129,10 0-129,-11 0 129,11 0-129,0 0 129,-2 12 0,2-12-129,0 24 129,4-4 0,-3 5 0,4 6-129,-2 2 129,3 4-258,-2-2-129,6 5-258,-8-10-258,13 7-1161,-9-9-2451,1-10-258,3-3-258</inkml:trace>
  <inkml:trace contextRef="#ctx0" brushRef="#br0" timeOffset="124126.0996">23851 11586 2967,'10'-21'5031,"-10"21"0,11-7-387,-11 7-2322,13 15-1290,-13 8-387,7 11 129,-7 5-645,0 7-387,-3 11-1290,-6-6-2967,0-5-387,0-4-387,1-6 129</inkml:trace>
  <inkml:trace contextRef="#ctx0" brushRef="#br0" timeOffset="124795.1378">24084 11927 6708,'30'-13'5160,"-17"13"-258,0 0-387,-13 0-3096,4 14-774,-4 6-774,-8-2-1677,-4 7-2709,-7 5-387,-2-7-129,-4 4-258</inkml:trace>
  <inkml:trace contextRef="#ctx0" brushRef="#br0" timeOffset="125162.1588">24208 11615 1032,'24'-33'4515,"-9"23"387,2 1-129,1-4-2451,1 13-645,-4-4-258,5 9-129,-6 4-387,-3 8-258,-6 0-387,-2 7 0,-3 1-258,-6 3 0,-3-1 0,-4 1 0,1-3-129,-1-3 0,3-2 0,3-5 129,3-2-129,4-13 129,0 17-258,0-17-258,8 12-1161,2-9-2838,0-3-258,-10 0-516,16 0-129</inkml:trace>
  <inkml:trace contextRef="#ctx0" brushRef="#br0" timeOffset="125323.168">24387 11843 3225,'35'0'5289,"-35"0"-258,0 0-387,23 33-2580,-23-8-1290,-2-1-645,-9 1-774,8 9-1806,0-3-2322,-8-7-129,-2 0-387</inkml:trace>
  <inkml:trace contextRef="#ctx0" brushRef="#br0" timeOffset="125766.1934">24533 11601 6966,'46'-32'5160,"-1"11"-129,-45 21-258,38-22-3483,-38 22-258,0 0-258,0 0-258,47 10-129,-47-10-129,0 0-129,-1 53-129,1-53 129,-23 51-258,23-51 0,-35 52 0,35-52 0,0 0 0,-34 62 0,34-62 0,0 0-129,0 0 129,0 0 0,28 49 0,-28-49 0,0 0 129,0 0-129,0 0 129,37 52 0,-37-52 0,0 0 0,0 59-258,0-59 0,0 0-258,-8 71-645,8-71-2580,0 0-903,0 0-387,-44 52-387</inkml:trace>
  <inkml:trace contextRef="#ctx0" brushRef="#br0" timeOffset="126214.219">24794 11492 7611,'44'-29'5418,"-44"29"-516,40 0 0,-40 0-3741,0 0-258,0 0-258,0 75-258,0-75 0,-5 75-258,5-75 129,-15 83 0,15-83-129,-19 89 0,19-89 0,-30 83 0,30-83-129,-15 76 0,15-76 0,9 66-129,-9-66 0,37 56 0,-37-56-129,60 49 129,-60-49 0,41 40 129,-41-40 0,0 0 129,5 68 0,-5-68 129,-40 53-129,40-53 129,-42 59-129,42-59-129,-31 61-129,31-61-516,-14 66-2322,14-66-1935,-5 61-645,5-61-129,-19 63-258</inkml:trace>
  <inkml:trace contextRef="#ctx0" brushRef="#br0" timeOffset="141902.1163">11970 11526 2580,'-15'3'5031,"15"-3"-258,0 0 0,0-9-2967,14 9-387,0-2-645,13 2 0,0-4-387,11 4 0,1-4-129,3 1 0,2-2-258,-2 0 129,-1 0-129,-7 2 0,-3-1 129,-6-1-129,-7 4 0,-3-2-129,-6 3 129,-9 0 0,0 0 0,5 10 129,-5 2 0,-4 4-129,-1 8 129,4 5 0,-2 2 0,3 8 0,0 3 0,0 0-129,0 2 0,3 1 129,-2-5-258,-1-1 129,0-1 0,-2-5 0,-4-3 0,0-6 0,-1-1 0,0-6 0,0-3-129,0-2 258,7-12-129,-11 16 0,11-16 0,-10 8 0,10-8 0,-14 6 0,4-4 129,0 1-129,-2-1 0,-4 3 0,-4 2 0,-2 1 0,-4 2 0,-2 1 0,-1 1 0,-1 3 0,3-4 0,0 0 0,7 0 0,3-5 258,6-3-258,11-3 129,-12-1-129,12 1 129,0-28-129,0 8 129,0-8 0,-1-6-129,-1-6 258,1-6-258,1-5 129,0-2 0,0-1 0,2-2-129,2 3 129,-1 5-129,-1 2-129,0 12 0,-2 4 0,0 7 0,-2 8-258,-3 3-387,5 12-1806,0 0-1935,2 9-516,-2-9-258,14 15-387</inkml:trace>
  <inkml:trace contextRef="#ctx0" brushRef="#br0" timeOffset="142339.1413">12831 11822 5934,'0'0'5160,"6"8"-258,9-6-258,-1-2-3354,17 1-129,-4-1-387,9 3 0,0-3-516,2 2-258,1 6-774,-10-6-3483,0 0-516,-5 1-258,-7-1-645</inkml:trace>
  <inkml:trace contextRef="#ctx0" brushRef="#br0" timeOffset="142618.1572">13205 11684 5805,'14'-5'4902,"4"2"-258,4 0-387,1-1-3612,9 4 0,-2 0-129,-1 10 0,-2 1-258,-3 7-129,-6 1 0,-3 5 0,-7 0-129,-4 1 129,-4-2-129,-2 1 0,-5-2-258,-5-9-1161,2 2-2838,-1-5-387,1-6-258,10-4-129</inkml:trace>
  <inkml:trace contextRef="#ctx0" brushRef="#br0" timeOffset="143270.1944">14089 11543 5289,'58'-12'5031,"-23"7"-516,1-7-129,3 3-3612,-2 4-516,0-1 129,-3 2-258,-6 3-129,-6 1 129,-6 0 0,-3 0 0,-13 0 129,11 13 0,-11-1 258,1 7-258,-1 8 258,0 6-258,0 4 0,0 8 0,0 2-129,0 6 0,0-2-129,0 0 129,0-2-129,0-6 0,-1-2 0,1-7 0,0-4 0,0-8 0,0-3 0,0-8 0,0-11 129,0 13-129,0-13 129,-14 0-129,2 0 258,-7-6-129,-6-2-129,-5-2 129,-2-2 0,-2-1 0,0-1-129,3 1 129,2-4-129,5 2 129,6 1-129,6 2 0,-1 0 0,4-2-129,0-1 129,0-1 0,1 1 0,-2-2-129,2-1 129,1-4-129,2 1 129,4-4-129,1 3 0,6-1 0,7 3-129,0 0-129,7 8-645,-8-2-3225,8 5-387,-4 3-387,-2 2-387</inkml:trace>
  <inkml:trace contextRef="#ctx0" brushRef="#br0" timeOffset="143610.214">14592 11896 5160,'42'-7'5031,"-20"3"-129,1-2-387,0-7-3096,5 12-387,-3-9-129,9 5-258,-3-2-258,4 1 0,0 0-129,1 1-516,0 2 0,-2-1-258,4 4-387,-7-1-387,5 1 129,-10 0-129,4 0 0,-11 0-129,5 0-1677,-7-2-1161,-8-6-258,1 7 774</inkml:trace>
  <inkml:trace contextRef="#ctx0" brushRef="#br0" timeOffset="143894.2302">15200 11689 8385,'-11'-9'4902,"2"-7"-387,9 16 0,10-8-3999,0 8-258,2 3 0,0 2-129,2 10 129,-3-1-258,-2 3 129,-1-1 0,-2 6 0,-2-5 0,-2 3 0,-2-5-129,0 3 258,0-2-258,-3 0-258,-1 6-129,-6-15-1419,2 11-2709,0-5-129,2-2-387,6-11-387</inkml:trace>
  <inkml:trace contextRef="#ctx0" brushRef="#br0" timeOffset="144518.2659">15848 11558 9159,'18'-19'5289,"-4"11"-387,2 0-387,7 4-3612,3-1-387,8 2 0,0 2-129,-1 1-129,-4 0 0,-4 4-129,-7 2 0,-7 5 0,-9 4 0,-2 6-129,-8 4 129,-2 6 0,0 8 0,0 2-129,3 1 129,3 3-129,2-2 0,2-4 129,2-4-129,4-3 0,-1-5 0,-1-4 0,-1-2 0,-3-4 0,0-1 0,-5-1 0,-1-2 0,-1 1 0,-3-2 0,-2-1 0,0 0 0,-4-4 0,1 1-129,-5-1 129,2-1 0,-4-2 0,2 0 0,1-4 0,0 0 0,1 0 0,2-2 129,0-4-129,3-7 0,1-1 0,1-9 0,2 0 0,2-7 0,1-4 0,2-3 0,4-1 0,0 1 0,0 0-129,6 7-129,0-3-387,6 15-1419,-3-3-2838,2 7-129,-4 2-258,-7 12-645</inkml:trace>
  <inkml:trace contextRef="#ctx0" brushRef="#br0" timeOffset="150581.6127">16471 11855 3096,'11'0'4386,"0"0"129,6 0-903,6-6-1548,16 6-129,-1-6-258,14 6-387,-1-9-516,9 8-129,-6-1-387,-2 2 129,-9 0-258,-5 6-129,-7 0 0,-6 0 0,-7 0-129,-5-6-258,-2 2-129,-11-2-645,9-7-1548,-9-7-1677,-3-1-258,-8-8-258,0 0 0</inkml:trace>
  <inkml:trace contextRef="#ctx0" brushRef="#br0" timeOffset="150821.6264">16971 11628 516,'-7'-18'3870,"5"0"387,2 18-774,10-7-516,-10 7-645,23 4-645,-10 1-516,7 15-387,-2-1-387,3 10 129,-4-1-258,1 4-129,-6 2 0,-1 1 0,-5 0 0,-5-1 0,-3-5-129,-7 0 0,-3 0 0,-4-4-387,2 6-1806,-3-9-1935,3-8-129,4-6-645,10-8 129</inkml:trace>
  <inkml:trace contextRef="#ctx0" brushRef="#br0" timeOffset="151446.6622">17722 11618 4386,'70'0'3999,"-32"3"-129,-6-3-387,0 0-2967,2 4 0,-10 1 0,-1 2 0,-11-1 258,1 8-129,-13-14 0,9 29 129,-9-14 0,0 10 129,-2-1-387,1 9-129,1-2-258,0 3 129,0-1-129,0 1 0,0-2 0,4 0-129,-4-1 0,2-4 0,-2-2 0,0-4 0,0 0 0,-3-5 129,-2-4-129,5-12 0,-15 15 129,8-12-129,-3-2 129,-1-1 129,-1 0-258,-1 0 0,-2 0 0,-2 0 129,-4 2-129,-1 0 0,-6 3 0,3-3 0,-2 4 0,-2-1 129,4-1-129,3-3 129,3-1 0,5-3 0,4-10-129,6-6 129,3-9 0,1-7-129,3-6 258,3-2-258,0-2 129,1 1-129,-1 2 0,-3 6 0,0 7 0,-3 3-129,0 9-387,0-6-1419,0 23-2451,-8-24-258,8 24-387,-8-10-258</inkml:trace>
  <inkml:trace contextRef="#ctx0" brushRef="#br0" timeOffset="152437.7189">11868 12484 1161,'0'0'4644,"3"-14"-129,-3 14-129,8-12-1935,-8-7-1032,10 6-516,-4-6-258,4 2-258,-1 0-258,5 3 129,-5 1-129,-1 8 258,-8 5 129,9 3-129,-8 13 0,-1 11-129,0 6 129,0 8-129,0 5 0,0 1-258,3 4-516,-2-12-387,7 0-3612,-2-6-129,0-8-258,2-8-258</inkml:trace>
  <inkml:trace contextRef="#ctx0" brushRef="#br0" timeOffset="152606.7286">12145 12629 4644,'5'25'4257,"-5"-13"-645,3 12-2322,0 3-5031,-4-8-387,1 7 0</inkml:trace>
  <inkml:trace contextRef="#ctx0" brushRef="#br0" timeOffset="152913.7461">12299 12389 7224,'22'-18'4773,"-12"18"0,-2 0-387,-8 0-3354,16 14-387,-12 2-387,-3 8 0,-1 1-258,0 4 129,-4 0-129,-2-2 0,0-1 0,0-5 0,0-1-129,2-7-387,4 4-903,0-17-2838,0 15-387,0-15-129,12 4-387</inkml:trace>
  <inkml:trace contextRef="#ctx0" brushRef="#br0" timeOffset="153070.7551">12446 12623 1935,'16'2'3999,"3"10"516,-14 4-1548,-5-16-903,6 30-258,-7-13-387,1 12-387,-9-7-387,1 3-645,-1-1-3741,-3 2-645,-3-6-129,8-2-258</inkml:trace>
  <inkml:trace contextRef="#ctx0" brushRef="#br0" timeOffset="153445.7766">12571 12467 8514,'28'-38'5289,"-14"21"-645,-2 5-129,4 7-3870,-7-3 0,4 8 0,-13 0-516,9 18 0,-9-1-129,0 4 129,-4 2-129,-1 2 0,0 2 0,-1-5 0,4-1-129,0-2 0,2-3 129,2 1-129,3-3 0,-1 0 129,2-4-129,-3 3 129,-1 3 0,-2 1 0,0 0-258,0 2 258,-2 1-129,-6-2-129,3 6-387,-5-12-1032,3 5-2709,-2-1-387,-3-2-258,3-1-258</inkml:trace>
  <inkml:trace contextRef="#ctx0" brushRef="#br0" timeOffset="158026.0385">7057 11798 4773,'-9'-9'4386,"9"9"-258,-5-11 0,1-3-2580,11 6-387,2-14 0,13 4 0,-2-9-387,13 5 129,-3-7-129,10 9-129,-4-1-258,1 9 129,-1 7-258,-6 5 0,-2 9-129,-5 10 0,-5 3 0,-6 8-129,-4 0 129,-5 2-129,-3 3 0,-7 0 0,-6 1 0,-4-4 0,-2-6 0,0-3-129,1-2 129,2-4 0,6-5-129,10-12 129,-3 12 0,9-7 0,11 3-129,0 4 258,4 2-258,3 9 129,1 6 0,-1 5 0,-3 7 0,0 2 0,-3 5 0,-4-3 0,-5 2 0,-3-4 0,-6-5 129,-2-2-129,-10-6 0,-7-5 0,-7-4 129,-8-5 0,-6-5-129,-3-7 0,-4-4 129,2-8-129,1-7 0,4-9-129,6-1-387,6-8-387,15 3-3483,0-4-129,9 2-516,3-3-258</inkml:trace>
  <inkml:trace contextRef="#ctx0" brushRef="#br0" timeOffset="158378.0587">7711 11364 6837,'7'-43'5031,"-7"31"-387,0 12-129,-8 5-2709,6 24-387,-5 3-645,5 10-258,-1 4-258,3 9 0,0-4-129,0 1-129,1-9-258,2-6-387,5 1-2193,-7-14-1677,3-7-258,-4-17-129,8 5-387</inkml:trace>
  <inkml:trace contextRef="#ctx0" brushRef="#br0" timeOffset="158754.0802">7891 11403 7353,'15'-39'4644,"-15"39"-129,0 0-387,0 0-2451,0 0-645,5 15-645,-2 5 0,0 2-129,3 4 129,0 0-258,2 2 129,0 0 0,3-2 0,1 3 0,3 1-129,-1-4 129,2 1-129,-1-1 129,0-2-258,-5-2 129,0-2-129,-4-4 129,-2-1 0,-4-3 0,-6 0-129,-5-4 129,-2 1 0,-6-4 0,0-1 0,-3-4-129,-1 0 0,3 0-129,-3-6-258,10 4-516,-9-11-2967,12 8-903,-1-7-129,11 12-387</inkml:trace>
  <inkml:trace contextRef="#ctx0" brushRef="#br0" timeOffset="159218.1067">7952 11360 8127,'-9'-3'4773,"9"3"-258,-8-7-903,8 7-1677,0 0-645,20-3-258,-2-6-387,12 0-258,2-3 0,6-1-129,3-4-129,-1-1 0,-3 2-129,-4 3 0,-9 2 0,-5 4 0,-9-1 0,-10 8 0,9-4 0,-9 4 0,0 0 0,-8 0-129,8 0-129,-8 0-387,8 9-774,0-9-3225,-7 11-129,7-11-387,-5 13-387</inkml:trace>
  <inkml:trace contextRef="#ctx0" brushRef="#br0" timeOffset="161802.2544">10098 10007 4773,'-50'13'4644,"35"-10"129,7-3-516,8 0-3354,5-14-129,10 11-258,1-9-129,9 9 129,2-8 129,9 9 0,2-5 0,8 7 0,3-3 129,11 3-129,8-1-129,15-1-129,9-7-129,17 4 129,11-4-258,19 1 0,9 0 129,11 4-258,9 0 129,3 4 0,0 4 0,4 4 0,1 5-129,-4 7 129,-3-4-129,-2 2 129,-4-1-129,-5 1 129,-4-1-129,-5 0 129,-6-1 0,-5-3 0,-8 5 129,-9-4-258,-9 2 258,-6-3-129,-9 2 0,-7-5-129,-9-2 0,-7-1 129,-5-2-129,-7-1 129,-5-3-129,-4 0 129,-6-1-129,-7 0 129,-3 3-129,-3-1 0,-4-1 0,-4-1 0,-5 1 0,-3-1 0,-5 0 0,-3 0 0,-10 0 0,10-1 0,-10 1 0,-5-10 0,-4 5-129,-4-3 129,-3 3-129,-3 1 129,-3-3-129,-4 1 129,0 2 0,-2-1 0,-1-2 0,-5 2 0,-1 0 0,-4-2-129,-5 0 129,-6-1-129,-8 3 0,-9-2 129,-9 2-258,-9-2 129,-12 1 0,-11 1 0,-8-6 0,-9 1 0,-7-2 0,-7 0 129,-4-3-129,-1 1 129,2-1 0,4-2 0,3 3 0,10-2 0,9-2 0,9 2 0,7-1 0,5 0 0,4 3 0,6 2-129,5 1 129,2 6 0,1 1 129,1 4-258,3 0 129,-1 0 0,3 0 129,0 3-129,3-1 0,-1 2 0,1-1 0,-1 1 0,2 1 129,2 3-129,0 1 0,3 1 0,4 0 0,3 4 129,6-3-129,5-2 0,6 3 0,2-3 0,5-1 0,5 1 0,-2-4 0,1 2 0,3-2 0,2 0 129,4 0-258,3-1 258,5-3-258,10-1 258,0 0-129,7 3-129,13-1 129,6-2 0,9 0-129,13 0 129,12 0 129,9 0-258,13 0 129,12 0 129,15-3-129,9 1 0,15-1 0,9-2 0,12 1 0,9 0-129,5 3 258,9 0-129,3 1 0,3 0 0,5 1 0,1 1 0,-5 1 0,0 2 0,-7-1 129,-6-1-129,-13 2 129,-10 4-129,-13 0 0,-11 2 129,-10-2-129,-11 4 129,-9-2 0,-7-1-129,-3 1 129,-2-7-129,-3-2 129,-5 2-129,-2-3 129,-8 1-129,-1-1 0,-7 1 0,-6-2 0,-9 0 0,-5 0-129,-6 0 0,-4 0 0,-5 0 0,-4 0-258,-2-3-258,0 6-1290,-15-3-3096,15 5 0,-15-5-645,0 0-387</inkml:trace>
  <inkml:trace contextRef="#ctx0" brushRef="#br0" timeOffset="192474.0088">9776 16034 516,'-6'4'4128,"6"-4"258,-6 20-1290,-2-17-516,6 14-258,-9-17-516,11 0-387,-9 1-258,9-1 0,-9-14-258,9-3-258,0-11 0,3-4-387,7-11 129,10-1-129,2-5 0,7 6 0,2 4 0,5 10-129,-3 13 0,2 16 0,-6 11 0,-5 18 0,-5 12 0,-5 8-129,-8 9 0,-6 12 129,-3 1-258,-11 2 129,-5-3 0,-12 1-129,-5-1 129,-5-4-129,-5-3 129,0-11-129,0-10 258,5-8-129,5-12 129,10-9-129,10-6 0,16-7 0,0-8 0,20-6 0,9-3 0,10 2 0,7 1 0,4-1 0,2 3 129,-1 7-129,-4 0 0,-5 4 0,-6 1 0,-7 0 129,-8 9-129,-6-4 0,-3 4-258,-12-9-129,14 16-645,-14-16-3870,0 0-387,4-8-129,-2-11-645</inkml:trace>
  <inkml:trace contextRef="#ctx0" brushRef="#br0" timeOffset="192811.0281">10346 15122 5934,'7'-35'5418,"-7"35"-129,1-14-516,-1 28-2322,-3-4-1290,3 23-258,-2 1-258,2 15-387,0 0 0,0 6-129,0-2 0,0-1-258,3-8 129,-2-6-387,2-6 0,-3-16-774,5 7-3096,-5-23-645,0 0-387,0 0-387</inkml:trace>
  <inkml:trace contextRef="#ctx0" brushRef="#br0" timeOffset="193322.0573">10550 15164 2580,'8'-3'5031,"-8"3"129,15-23-387,-4 21-1935,-5-19-1161,11 11-387,-6-9-387,5 11 0,-7-4-387,6 12 0,-6 0-258,0 3 0,-2 8-129,-1 6 129,-4 7-129,-2 0 0,-1 6-129,-8 0 0,-5 5 0,-3 1 0,-5 1 0,-1 1 0,-2-3 0,2-3-129,3-5 258,4-3-258,8-6 258,6-7-258,6-7 129,11-4 0,7 0 0,6-4 258,5-2-387,1-3 387,2 5-387,-3 0 387,-3-1-258,-4 4 129,-6 1 0,-5 0-258,-3 1 258,-12-1-258,13 10 129,-13-10-129,0 0-129,0 0-645,12 14-2838,-12-14-1419,0 0-258,-12 5-387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9T17:29:03.08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16062 3582 7353,'5'27'4773,"-5"-27"0,0 0-516,2-25-2322,6 1-645,-7-23 129,9-3-516,-5-22-258,7-7-258,0-23-129,4-14-129,2-6 0,0-8 0,4 2 0,0 9 129,2 11-129,-1 15 258,-1 22-129,-2 24 129,1 24-258,-2 23 258,2 18-258,-2 27-387,2 24 129,-1 22-129,1 13 258,0 12 0,0 2-129,-1 0 0,-3-10 0,-2-9 258,-3-18-258,-3-24 0,-1-11-516,-8-24-1161,3 0-2709,-8-22-258,5 0-516,-24-20-129</inkml:trace>
  <inkml:trace contextRef="#ctx0" brushRef="#br0" timeOffset="180.0103">16153 3118 8127,'0'0'5289,"15"-2"-516,13-7 0,6-13-2064,8 9-1935,4-4-516,2-6-1548,1 12-2967,-1-1-387,0 7-516,-4-5-516</inkml:trace>
  <inkml:trace contextRef="#ctx0" brushRef="#br0" timeOffset="344.0196">17048 2938 9546,'46'-14'4773,"-22"7"-258,-3-3-903,0-5-4128,2 14-3483,-4-5-516,-2 6 0,-9 8-774</inkml:trace>
  <inkml:trace contextRef="#ctx0" brushRef="#br0" timeOffset="492.028">16973 3239 11094,'-21'44'4902,"24"-40"-129,23-4-258,9-7-3483,11-13-1419,13 4-3612,-5-11-387,4 7-387,-6-8-387</inkml:trace>
  <inkml:trace contextRef="#ctx0" brushRef="#br0" timeOffset="1004.0574">17965 2317 7998,'-31'-68'5160,"5"49"129,-14 6-645,2 14-903,-9 6-2967,7 10-258,2 4-129,6 10-387,10 3 0,12 3-129,10 1 129,13 2-258,15 1 258,9 1-258,5 0 129,0 4 129,-2-3 0,-5 3-129,-7 1 129,-10 1-129,-11-2 129,-7 0 258,-13-4-258,-6-6 258,-8-3-387,-4-8 387,-3-4-258,-1-7 258,0-3-258,5-2 0,5-6 0,3 2 0,9 2 0,13-7-387,0 22 387,14-3-258,10 4 258,3 5-387,4 9 387,-2 5-387,-5 7 387,-7 7-129,-8 2 129,-9 4 0,-8 1-387,-7-6-258,5 3-3096,-9-15-1161,12-3 0,2-23-516</inkml:trace>
  <inkml:trace contextRef="#ctx0" brushRef="#br0" timeOffset="1412.0807">18363 2805 11868,'7'-106'5160,"-17"75"-258,-14 6-387,-3 25-3999,-3 14-129,-1 25-129,-2 13-129,3 9 258,6 8-387,4 1 0,9-2 0,8-10 0,4-7-129,12-17 129,4-13-129,4-12-258,3-13 258,1-10 387,-2-13-387,0-7 0,-1-7 129,-2-7-129,1 4 129,-6 6 0,0 12-129,-4 6 0,-2 12 129,-9 8 258,10 25-129,-4 11 129,-4 7-129,1 5-258,4 6-258,-5-10-2838,9 12-1419,-3-16-516,5 0-387,-1-19-387</inkml:trace>
  <inkml:trace contextRef="#ctx0" brushRef="#br0" timeOffset="1604.0917">18669 3135 10836,'9'0'5160,"-2"7"-258,-7 3-129,7 13-4257,-3 2-129,3 12 0,-6-2-258,0 10-129,-1-1-258,-5-5-645,1 6-3870,-7-14 129,1 0-645,-4-16-387</inkml:trace>
  <inkml:trace contextRef="#ctx0" brushRef="#br0" timeOffset="1780.1018">18913 3180 11739,'28'-5'5289,"-19"1"-258,4 4-516,-13 0-4773,0 0-3999,15 14-516,-15-14-516,12 11-645</inkml:trace>
  <inkml:trace contextRef="#ctx0" brushRef="#br0" timeOffset="1920.1098">19291 3200 7353,'12'-15'4386,"-5"9"-4257,-7 6-129,10-16-3741,-10 16-1161</inkml:trace>
  <inkml:trace contextRef="#ctx0" brushRef="#br0" timeOffset="2152.1231">19725 3184 11481,'19'-16'5547,"-7"14"-516,-12 2-129,11-18-4386,-11 18-1290,0 0-3741,0 8-516,0-8-258,0 11-774</inkml:trace>
  <inkml:trace contextRef="#ctx0" brushRef="#br0" timeOffset="2328.1331">20246 3106 12255,'44'-17'5547,"-35"6"-774,-9 11-645,20-15-8514,-20 15-387,13-13-387,-5 5-387</inkml:trace>
  <inkml:trace contextRef="#ctx0" brushRef="#br0" timeOffset="2704.1546">21036 2598 10965,'-20'-97'5547,"-6"65"-387,-12 9-129,2 23-4386,-6 10-258,1 27-129,3 12-129,7 12 0,5 4-258,8 5 129,7-7 0,6-5 387,5-12-516,7-13 129,8-12-129,6-14 129,3-7 0,1-12 0,5-10-129,2-10-258,-1-6 387,2-4 0,-5 2 0,-3 5 0,-7 6 0,-2 16 0,-6 11 0,-6 11 0,-3 21-129,-1 9-258,6 15-3612,-6-8-387,3 12-1032,-1-15-258</inkml:trace>
  <inkml:trace contextRef="#ctx0" brushRef="#br0" timeOffset="3072.1757">21211 2998 8385,'19'-10'4773,"-19"10"258,13 1 258,-13-1-4128,13 16-387,-8-2-258,2 4-129,-6 0-129,2-1-258,-3-1-129,0-4-258,0-12 387,-4 13-387,4-13 387,-4-10 0,4-6-129,4-7 129,3-4-129,4-3 129,1-2 0,4 3 0,0 8 0,0 5-387,1 7 387,-2 9-129,1 10 258,-4 10 129,1 5-129,-2 5 258,-1-1-387,0-4-129,-1 5-1161,-6-15-3225,5-3-258,-8-12-903,10-2-129</inkml:trace>
  <inkml:trace contextRef="#ctx0" brushRef="#br0" timeOffset="3579.2047">21666 2256 11868,'8'-46'5805,"-7"34"-645,11 12-387,-4 3-4257,6 13-258,0 4-129,-1 6 0,1 8 0,-3 3-387,-6 4 129,-5 3-129,-5 1 258,-6 4-387,-4 2 387,1 1-258,0-6 258,1-2 129,2-3 0,3-4 0,4-7-129,1-5 258,3-5 0,0 0 0,9-4 0,4 2 258,8 6-129,6 2 129,4 2-258,1 4 0,-1 2-129,-7 5 0,-8 3 0,-10-1-387,-6 1 258,-13 0-258,-9 4 258,-4 0 0,-1 1 129,0-2-129,3 0 0,3 0 0,3-4 0,1-3 0,5-4-129,-2-4 0,5-2-129,-4-8-387,4 11-2064,-4-22-2709,2 4 0,-7-13-774,3 0-258</inkml:trace>
  <inkml:trace contextRef="#ctx0" brushRef="#br0" timeOffset="16499.9437">15955 5917 6966,'-36'-22'5289,"18"11"-387,8 5-387,-2-7-3225,12 13-516,15-16-258,15 9 0,11 0-387,8-3 0,13 3-129,6-2 129,3 3-129,0 2 129,-8 1-129,-8 2 0,-11 1 0,-9 0 0,-12 0 0,-5 1 129,-9 2-129,-9-3 129,0 0-129,1 22 129,-1-1-129,0 7 129,0 7-129,0 11 0,0 9 0,5 10 0,2 5 129,1 2-129,1 0 0,0 0 0,-2-6 0,0-6 0,-1-7-129,-4-8 0,-2-7 129,-4-5 0,-7-6-129,-3-7 129,-6-3 0,-2-3 129,-4-5-129,-2-3 0,2-4 0,0-2 0,2 0 0,2-2 0,0-5 129,3 3-258,-1 0 129,-4 4-129,-1 0 129,-7 8-129,-6 4 0,-9 4 0,0 1 0,-2 0 129,1-2 0,4-2 0,7-7 129,7-6 0,11-5 0,10-13 0,6-13 0,3-10 0,7-13 0,-1-9-129,-1-8 0,0-9 0,-2-2 0,-3 0 129,0 6-129,-4 4 0,0 9 0,3 10 129,1 9-129,4 6-129,6 12-129,4-2-2322,15 21-1935,1-2-645,10 9-258,0 2-516</inkml:trace>
  <inkml:trace contextRef="#ctx0" brushRef="#br0" timeOffset="16827.9625">16971 6447 9933,'55'-19'5160,"-6"7"-387,10-3 0,14 5-4386,12-2 0,11 4 0,2 4-258,-2 3-129,-9 1-129,-12 0-258,-9 11-903,-22-11-774,-9 9-2580,-15-8-258,-11 1-258,-9-2-258</inkml:trace>
  <inkml:trace contextRef="#ctx0" brushRef="#br0" timeOffset="17099.978">17786 6133 10191,'-58'-66'5160,"30"40"-258,10 6-129,2 3-3741,16 17-645,7-4 0,17 8-258,7 16-129,5 6 0,3 8 0,1 10-129,-5 4 0,-7 4 0,-6 3 0,-11 1 0,-9-2 129,-2-2-129,-12-3 0,-4-4 129,-6-6 0,-1-5-129,0 0-516,-3-17-2580,10 2-1548,4-12-258,12-7-258,0 0-258</inkml:trace>
  <inkml:trace contextRef="#ctx0" brushRef="#br0" timeOffset="17864.0217">18265 5884 7611,'0'0'5160,"14"0"-258,-4-8-129,12 3-3741,-2-12-129,14 8 0,0-11-387,8 4-129,6-3-129,4 3-129,1 1 0,0 1 0,-2 5 0,-5 3-129,-5 4 129,-6 2 0,-8 0 0,-6 1 0,-5 4-129,-6 2 129,-10-7-129,10 24 0,-10-3 0,0 6 0,-4 9-129,0 10 129,0 12-129,-2 10 258,2 7-129,1 6 0,3 1 0,0-3 0,3-4 0,1-7 129,2-10-129,1-10 0,1-11-129,-1-8 129,-1-8-129,-1-7 129,-5-14-129,4 14 129,-4-14-129,-10 0 129,-9 0-129,-7 0 129,-11 0 0,-14 0 0,-5 0 0,-4 4 0,-1 1 129,1 4-129,7-5 0,9-1 129,13-5-129,13-12 0,11-9 129,6-12-129,2-11 0,4-15 129,0-9-258,-3-7 129,-2-5 0,-5 2-129,-6 5 129,-3 9-129,-1 11 0,2 9 0,4 15-129,-2 8-1032,11 23-3354,0 0-258,14-4-387,-3 4-387</inkml:trace>
  <inkml:trace contextRef="#ctx0" brushRef="#br0" timeOffset="18892.0805">18943 6540 8901,'-37'-16'5031,"37"16"-129,6-19-387,20 5-3741,18 9 0,13-10-258,17 6-258,14-3 0,10 2-129,0-1 0,-2 3-258,-4 3-387,-13-3-258,-9 11-903,-25-8-903,-7 8-903,-24-7-387,-3 4 258,-15-17 516,-5 3 903,-11-10 1806,-3-8 774,-1 9 2193,-7-15 774,9 15 516,-7-8-645,13 16-258,-4-6-903,20 21-645,-4-10-387,15 10-645,13 0-129,11 4-129,6 6-129,5 5 0,1 6 129,1 4-258,-6 9 258,-8 4-129,-12 6 0,-10 7 0,-10 2 129,-5-1-129,-13-2 0,-4-5-129,-1-3-516,-6-15-1161,8-3-2709,2-12-387,6-10-387,11-2-129</inkml:trace>
  <inkml:trace contextRef="#ctx0" brushRef="#br0" timeOffset="19444.112">20178 6137 7998,'66'-53'5031,"-28"29"-387,4 5-129,3-11-3741,9 14-387,-1-1 0,4 3-129,-6 3 129,-3 7 0,-8 4-129,-6 7 0,-9 14 0,-6 13 129,-10 10-129,-6 14 0,-3 8-129,0 9 0,-4 7-129,0-1 129,1-4-129,-1-6-129,4-7 0,-1-9 129,0-10-129,-4-10 0,-4-9 129,-4-7-129,-5-4 0,-4-7 129,-3-4 0,-3-4 0,0-2-129,2-7 129,1-3 0,6-2 0,1-5 0,4 0 0,1-4 0,2-2 0,-6 0 0,-2-4-129,-7-1 129,-6 0 129,-5 0-129,-2 1 129,-1-1 0,2 2-129,11 0 258,4 2-258,12-3 129,10 1 0,7-1-258,10-2 129,7 5-258,1-3-129,8 13-1548,-6-4-2709,5 11-387,-4 1-258,4 8-387</inkml:trace>
  <inkml:trace contextRef="#ctx0" brushRef="#br0" timeOffset="19600.121">20937 6475 10965,'30'21'5160,"-22"-17"-387,-8-4-387,10-4-6192,3 4-2967,5-2-129,6-1-516,5-2-258</inkml:trace>
  <inkml:trace contextRef="#ctx0" brushRef="#br0" timeOffset="19752.1296">21553 6474 10191,'67'4'5418,"-40"-4"-387,-5 0-258,-3 0-4515,0-7-1161,3 6-3741,0-6-258,5 3-516,4-8-516</inkml:trace>
  <inkml:trace contextRef="#ctx0" brushRef="#br0" timeOffset="20515.1734">23023 5953 9288,'22'-29'5289,"1"15"-129,7-5-258,12 4-4257,3-2-129,6 6 0,0-1-258,-4 7 129,-3 4-258,-4 1-129,-9 7 129,-9 9-129,-7 5 0,-5 7 129,-4 2-129,-5 11 129,-1 2 129,0 5-129,0 4 129,0 6-129,3 0 129,0 3-129,5-1 0,5 3 0,-3-8-129,4-1 129,-3-6-258,0-9 258,-2-5-258,-2-10 258,-1-6-129,-2-6 0,-4-12 0,0 11 0,0-11 0,-17 10 0,-1-4 0,-5 1 0,-8 1 0,-8 2 0,-12 2 0,-3-1 0,-3 0-129,-1-1 129,4-2 0,5-1 0,8-3-129,9-4 129,8-6 0,12-8 129,4-10 0,7-10-129,1-12 129,2-12-129,2-9 0,2-4 0,-1 1 0,-2 2 0,-1 2-129,-2 14 0,0 7 129,0 12-258,0 12-258,-3-3-1806,3 24-2838,0 0-129,0 0-645,-13 9-258</inkml:trace>
  <inkml:trace contextRef="#ctx0" brushRef="#br0" timeOffset="20984.2002">23598 7643 8643,'37'-15'5805,"-27"5"-516,-2 3 0,-8-8-3741,3 22-774,-4 15 0,-1 17-516,-1 12 129,1 16-387,2 10 129,0 12 0,0 0-129,0-1-129,0-10-129,2-14 0,5-8-516,-7-22-645,10-9-3612,-8-14-258,7-9-387,-4-9-387</inkml:trace>
  <inkml:trace contextRef="#ctx0" brushRef="#br0" timeOffset="21387.2232">23865 7838 5031,'7'-28'5676,"-7"28"-645,0 0 129,15 0-2967,-15 0-903,-3 29-258,-6-7-516,1 8-129,-5 2-258,-4-2 0,-4-1-129,-4-1 129,-2-3-129,3-5 129,2-4-258,3-5 258,5-4-129,6 1 129,8-8-129,0 10 129,0-10-129,16 17 129,0-6-129,1 7 129,5 1 0,3 6 0,-3 2-129,3 2 129,-1-1-258,-1-2 387,-5 2-258,-2-7-129,-2 1-387,-14-22-903,13 28-3612,-13-28-129,0 20-387,0-20-516</inkml:trace>
  <inkml:trace contextRef="#ctx0" brushRef="#br0" timeOffset="23695.3553">15861 4993 2709,'0'0'4515,"0"-17"-258,0 17-903,-4-12-903,4 12-516,0-10-516,0 10-516,12 0 0,-2 3-387,0 13-129,4 8-129,-1 5-129,2 8 0,-1 3-129,1 5 129,-2-1-258,0-4 129,-2-1-129,-2-10 129,2-2-129,-7-5 129,1-8-129,-4-2 0,-1-12 0,0 0 0,0 0 129,0 0-129,-5-14 129,4-8-129,1-5 258,1-6-129,4-4 129,4-4-129,-1-2 129,3 4 0,-1-2 0,1 8 0,-1 4-129,-1 5 129,1 5-129,0 7 0,3 5 0,1 4 0,2 3 0,1 5 0,2 8 0,1 4-129,-2 6 129,1 2 0,-1 4 0,-1 3 0,-6 1-129,2 0 258,-3 0-258,-3-2 129,0-6 0,0 1 0,-3-2 0,0-4 0,1-3 0,-1-3 0,0-2 0,-4-12-129,9 19-129,-9-19-258,7 9-1806,-7-9-2064,0 0-258,0 0-516,4-9 258</inkml:trace>
  <inkml:trace contextRef="#ctx0" brushRef="#br0" timeOffset="27051.5472">18003 4959 5934,'-2'-34'4902,"1"18"-258,1 16-516,0-23-2451,6 23-387,-6 0-516,12 3-258,-2 13-258,3 12-129,0 6-129,0 7 0,0 6 0,-2 5 0,-2-3-129,-2 2 129,-4-7-129,-3-9 0,0-6 129,0-10-129,-1-7 129,1-12-129,0 0 129,-6-15 0,3-9 0,3-9 0,0-4 129,3-10-129,1-2 129,4 0-129,3-2 129,0 3-129,2 7 129,1 5-129,0 9 129,2 10-129,-1 6 0,2 11 0,0 3 0,-2 12 0,-1 7 0,0 7 0,0 8 0,-3 3 0,0 4 0,-3 1-129,-4 0 129,2-1 0,-5-6-129,-1-5 129,0-6-129,0-8 0,-1-1-258,1-18-645,0 9-2709,0-9-774,0 0-258,0-12-387</inkml:trace>
  <inkml:trace contextRef="#ctx0" brushRef="#br0" timeOffset="27420.5683">18509 5053 5031,'-10'-7'5031,"10"7"-258,-10-8-129,10 8-2193,0 0-1032,8 1-387,1-1-258,5 0-258,2 0-129,5 0 0,-3 0-129,5-2-129,-2 2-129,-2-3 0,-2 3-129,-3-2 0,-2 2-129,-3-5-516,4 7-2193,-13-2-1806,12-4-129,-10-8-516,-2 12-129</inkml:trace>
  <inkml:trace contextRef="#ctx0" brushRef="#br0" timeOffset="27727.5859">18896 4809 6063,'0'-17'5031,"0"17"-387,0 0-387,0 0-2967,0 24-387,0-6-387,2 12-129,0 2-129,5 5-129,-2 1-129,-1 0 0,2-1 0,-3-4 0,2-3-129,-1-1 258,2-6-258,-3-2 129,0-5-129,-2-5-129,3 2-516,-4-13-387,4 15-1806,-4-15-1548,0 0-129,0 0-387</inkml:trace>
  <inkml:trace contextRef="#ctx0" brushRef="#br0" timeOffset="36727.1006">20044 5196 903,'-2'-18'2709,"-3"-2"387,5 10 258,0-14-129,4 11 0,-4-10-774,11 18-645,-11 5-645,19 0-387,-8 21-387,2 16-129,-3 7-258,0 9 258,-1 4 0,-2-2-258,-2-2 129,-3-12-129,-2-10 258,0-12-387,0-19 129,0 0 0,-8-8-258,6-16 258,2-13-129,0-6 0,7-5 0,4-1 0,4 3 258,2 6-258,1 8 258,2 13-129,0 14 0,-2 11 129,-4 17-129,2 8 129,-3 8-129,-1 4 0,-2 1 129,-2-2-258,2 3-258,-9-17-1806,5 3-2064,-3-7-387,1-7-258,-4-17-516</inkml:trace>
  <inkml:trace contextRef="#ctx0" brushRef="#br0" timeOffset="36900.1105">20425 5343 4902,'19'-18'5160,"-9"13"-516,4 5 129,0-8-3096,10 8-516,-3-3-516,6-1-774,7 4-2580,-7-3-1806,2-1-258,-3-3-516,-1 0 258</inkml:trace>
  <inkml:trace contextRef="#ctx0" brushRef="#br0" timeOffset="37175.1262">20737 5124 3225,'1'-69'5160,"2"38"-387,5 5 0,1-1-1806,8 17-1548,-4 0-645,6 10-387,-3 0 0,2 12-258,-5 5 0,-1 6 0,-7 6-129,-2 5 0,-3 2-129,-7 3 129,-2 1 0,-2-5 0,4-1-129,4-5 258,3-6-129,1-5 0,12-9 0,8-4 0,6-5 0,7-3-903,8-4-3483,3-5-516,9-7-129,2-3-774</inkml:trace>
  <inkml:trace contextRef="#ctx0" brushRef="#br0" timeOffset="38664.2113">22815 4910 1032,'-1'-14'3999,"1"14"129,8 0-1806,-8 0-516,21 10-387,-8 4-516,6 13-258,-2 5-129,2 9-258,-1 2-258,-5 5 0,-1-1 0,-5-4 0,-2-6 0,-4-4-129,0-12 129,-1-4 129,0-17-129,-4 12 129,4-12 0,-8-8-129,4-7 0,1-5 129,1-7-258,0-8 129,0-3 0,2-4 0,0-3 0,4-1 0,-3 4 129,4 2-129,-1 7 0,1 9 129,0 7 0,3 8-129,1 9 0,5 4 129,0 10-129,6 8 0,-2 7 0,2 5 0,-2 3 0,-1 4 0,-1 1-129,-4-1 129,-2-1 0,-3-5 0,-3-4 0,-2-5 0,2-5 0,-3-5 0,-1-4 129,0-12 0,2 14-129,-2-14-645,0 0-3096,0 0-387,5-12-258,-5 12-129</inkml:trace>
  <inkml:trace contextRef="#ctx0" brushRef="#br0" timeOffset="39672.269">23244 5026 1935,'34'6'4902,"-14"-4"-258,-2-2-258,-6-2-2967,13 2-129,-8-5-774,6 2-258,-5 0-516,-5-1-387,6 4-1290,-5-3-2451,-5-4-129,1 3-129</inkml:trace>
  <inkml:trace contextRef="#ctx0" brushRef="#br0" timeOffset="39896.2818">23600 4766 1419,'-7'-20'4386,"7"20"129,-1 17-129,4 16-2967,-2 7-258,8 16-645,-4 4-258,3 5-516,1 8-1548,-4-6-2451,-4-11-129,1-9-387</inkml:trace>
  <inkml:trace contextRef="#ctx0" brushRef="#br0" timeOffset="40279.3038">23858 4914 4128,'8'8'4386,"-8"5"0,0 4-2709,0 10-774,-8-2-129,0 7-129,-7-2-387,-1-1 0,-3-5-258,-2-2 129,0-8-129,2-2 129,1-6 0,3-4 129,2-2-129,13 0 258,-11-3-129,11 3 0,0 0 0,10-5-129,0 5 129,4 6-129,-1 3 0,3 5 0,0 1-129,0 1-129,1 2-645,-6-6-1935,0 0-1806,0-1-258,0-3-129</inkml:trace>
  <inkml:trace contextRef="#ctx0" brushRef="#br0" timeOffset="40664.3258">24003 5067 2709,'-5'-26'5031,"5"26"-258,6-19-129,-2 4-2709,11 12-516,-2-6-645,11 5-129,1-1-387,2 3-129,-1 1-258,0-1 0,-2 2-645,-5 0-774,-1 0-2967,-7 2-387,-11-2-258,0 0 1</inkml:trace>
  <inkml:trace contextRef="#ctx0" brushRef="#br0" timeOffset="40948.3421">24103 4886 2967,'10'-5'4515,"-10"5"0,0 0-1161,11 25-1548,-11-1-516,0 14-645,0 1-258,1 3-1032,6 1-3483,-6 1-258,1-6-387,1-5 0</inkml:trace>
  <inkml:trace contextRef="#ctx0" brushRef="#br0" timeOffset="41204.3567">24379 4903 1677,'10'39'4644,"-6"-8"0,-4 9-516,0 13-3096,4 1-2709,-4 10-1935,0-6-1161,-5 5 258</inkml:trace>
  <inkml:trace contextRef="#ctx0" brushRef="#br0" timeOffset="47691.7277">9342 4112 6966,'0'-29'4386,"0"13"129,0 16-387,7-10-2709,4 19-129,-4 7-516,6 15-258,-4 7-129,3 9 0,-4 5-387,1 3 0,-4-3-129,-3-4 129,-2-7-258,0-13 258,0-10-129,0-18 0,0 0 129,-6-25 0,6-15 0,3-11 129,4-9 0,6-4 129,4-1-129,7 5 0,1 7 129,3 11-129,2 19 0,-2 17 0,-2 15 0,-1 21-129,-4 15 0,-2 11 0,-2 10 0,-1 4 0,-4 1-129,1-7 129,-3-3-129,-1-10 0,-2-10-129,-3-12-387,3-4-1032,-7-25-2838,0 0 258,0 0-645,0-22-129</inkml:trace>
  <inkml:trace contextRef="#ctx0" brushRef="#br0" timeOffset="48051.7483">9966 4535 11997,'9'-14'5418,"-4"-2"-645,-5 16-129,0-13-4128,0 13-516,0 0-1677,0 0-3096,16 0 129,-16 0-645,17 0-387</inkml:trace>
  <inkml:trace contextRef="#ctx0" brushRef="#br0" timeOffset="48527.7755">10318 4112 9804,'0'-24'4773,"0"24"0,0 0-387,0 0-3225,3 15-516,4 17-258,0 6-258,0 7-129,1 4-129,0 0 0,-2-6-129,-2-6 129,0-9-129,-4-16 129,0-12 0,-1-8 0,-2-17 129,1-12 0,2-7 0,0-3 0,2-4 129,6 4-129,4 5 129,5 12-129,1 10 0,2 17 0,-1 8 0,1 19 0,-2 14 0,-3 9 129,-1 7-258,-3 1 129,-3 2 0,-3-6-129,0 0-387,-4-19-1161,4-1-2580,-3-15-387,-2-16-129,11 7-645</inkml:trace>
  <inkml:trace contextRef="#ctx0" brushRef="#br0" timeOffset="48715.7863">10762 4247 8256,'13'-2'5289,"1"2"-258,0-4-516,9 6-1548,0-2-2709,3 0-258,3 4-903,-9-1-3741,8 5 0,-9-7-387,4 4-387</inkml:trace>
  <inkml:trace contextRef="#ctx0" brushRef="#br0" timeOffset="48895.7965">11107 4131 10191,'0'-19'5031,"0"19"-387,0 0-258,0 17-3612,1 17-258,1 4-258,2 8-129,-1 3-387,2 0-387,7 2-1419,-8-13-2322,8-4-258,-6-16-645,6-6 0</inkml:trace>
  <inkml:trace contextRef="#ctx0" brushRef="#br0" timeOffset="49459.8289">10206 3888 9804,'-33'82'4902,"9"-17"-387,9 23-645,-1 6-2967,16 14 0,3 1-516,19 1-258,14-7-387,11-23-1161,20-15-2967,7-26-387,13-15-387,4-24-258</inkml:trace>
  <inkml:trace contextRef="#ctx0" brushRef="#br0" timeOffset="49691.8422">11416 4009 9159,'88'7'5160,"-45"23"-387,-12 7-387,-1 17-3741,-9 4-129,-5 9-258,-11 3-129,-5 1 129,-15-3-258,-7-4-129,-8-8-129,-6-15-774,5 1-1677,-8-25-1935,12-8 0,2-11-774,15-20 129</inkml:trace>
  <inkml:trace contextRef="#ctx0" brushRef="#br0" timeOffset="49923.8554">11922 3823 9804,'0'12'5031,"-15"13"-387,-6 16-258,-6 6-3870,6 21 0,-1 4-129,6 9 0,7-2-258,8 1 129,4-9-258,12-6 129,6-8-516,2-22-516,17-4-3612,-9-19-387,7-6-129,-4-6-516</inkml:trace>
  <inkml:trace contextRef="#ctx0" brushRef="#br0" timeOffset="50506.8888">12082 4280 8385,'0'0'5031,"11"16"-258,-7 6-258,5 17-3999,-2-1 0,3 8 0,-2-5-387,2 2 129,-6-11-129,-1-8-129,-1-12 0,-2-12-129,0 0 129,3-25 0,0-4 0,1-12-258,7-5 258,-3-3-129,4 1 258,-2 4-258,3 8 129,0 11 0,-3 13 129,1 12-129,-1 12 258,-1 15-129,0 9-129,1 4 129,1 2-258,-1-3-645,11 2-3354,-10-9-516,5-3-258,0-10-387</inkml:trace>
  <inkml:trace contextRef="#ctx0" brushRef="#br0" timeOffset="50643.8966">12593 4450 9546,'38'-33'4773,"-21"21"-129,-4 1-516,5-1-4644,3 8-3483,-6-3-516,2 4-258,-1-3-516</inkml:trace>
  <inkml:trace contextRef="#ctx0" brushRef="#br0" timeOffset="50899.9113">12856 4149 8127,'31'-44'4902,"-12"31"-258,-2 2-129,2 13-3483,-8 8-258,4 11-129,-12 8-387,-2 10 0,-3 7-129,-6 3 0,-6 2 0,-2-3 0,3-3-129,2-3 129,4-10-129,3-9-129,4-3-129,0-20-903,22 9-3354,-8-12-129,5-6-387,0-12-645</inkml:trace>
  <inkml:trace contextRef="#ctx0" brushRef="#br0" timeOffset="51171.9268">13152 3953 7998,'25'-3'5160,"-9"12"-387,-4 9-258,6 18-3354,-9 8 0,4 16-258,-10 6-387,1 10-129,-8 0-258,-9 5 129,-5-4-387,-10-7-387,4 0-2967,-10-20-1419,5-6-258,-1-17-645</inkml:trace>
  <inkml:trace contextRef="#ctx0" brushRef="#br0" timeOffset="51523.947">13571 4575 11223,'7'-20'5031,"-7"20"0,9-12-387,-9 12-4515,10-4-903,-10 4-3870,10-1 0,-1-2-387,8 3-645</inkml:trace>
  <inkml:trace contextRef="#ctx0" brushRef="#br0" timeOffset="51667.9552">13863 4550 9030,'8'0'5031,"4"-11"-258,-12 11-645,10-23-4644,-10 23-3483,14-13-645,-3 7-258,2-2-645</inkml:trace>
  <inkml:trace contextRef="#ctx0" brushRef="#br0" timeOffset="51926.97">14330 3912 8127,'-28'-15'4902,"5"24"0,2 20-258,-6 12-3225,6 19-645,-3 11-387,4 11 129,6 1-387,7 4 258,7-5-258,3-9-258,14-10 129,4-18-387,10-10-387,-4-18-3354,11-8-258,-6-12-903,2-9 0</inkml:trace>
  <inkml:trace contextRef="#ctx0" brushRef="#br0" timeOffset="52302.9914">14471 4177 9288,'-8'-34'4902,"8"34"-258,-1 24-258,4 13-3483,3 2-387,7 11 0,-3-1-258,1 1-129,-2-2-129,-1-10 129,-3-10-258,-1-9 258,-4-19-258,0 0 258,0-7-129,0-19 0,0-10 0,3-9 0,2-4 0,2 0 0,4 0 0,0 8-129,3 7 258,-1 9-129,-1 17 0,1 9 0,-2 19 0,0 9 129,-1 10-129,0 5 129,-1 4-129,-1 1 129,0-3-258,1-4-129,2-1-1161,-8-14-3225,11-5 129,-6-12-645,4-4-129</inkml:trace>
  <inkml:trace contextRef="#ctx0" brushRef="#br0" timeOffset="52464.0006">14891 4403 8643,'29'-20'4902,"-11"15"-258,-1-5-258,6 6-3612,-2-1-516,1-7-1677,5 10-2838,-5-5-129,2 1-516,-9-8-258</inkml:trace>
  <inkml:trace contextRef="#ctx0" brushRef="#br0" timeOffset="52612.0092">15129 4156 8901,'-8'-5'4644,"-5"29"-129,12 7-129,-5 2-3741,6 12-129,0 5-516,1-6-1419,6 6-2838,-1-10-387,3-8-129,1-9-387</inkml:trace>
  <inkml:trace contextRef="#ctx0" brushRef="#br0" timeOffset="52876.0243">15318 4197 8514,'2'-10'4773,"-4"16"-258,-8 11-258,4 8-3483,-7 0-258,3 6-129,-3 0-258,2 1 0,-3-5-129,4-5 0,-1-4 0,2-5 0,3-2-129,6-11 129,-1 11-129,1-11-258,16 8-903,-6-8-3096,9 5 129,0-4-516,5 2 0</inkml:trace>
  <inkml:trace contextRef="#ctx0" brushRef="#br0" timeOffset="53028.0329">15434 4475 7998,'23'-2'4515,"-8"0"129,-1-2-645,8 4-3096,-5-4-258,3 0-645,1 4-1419,-6-3-2709,1-2-129,-6-4-516,-10 9 0</inkml:trace>
  <inkml:trace contextRef="#ctx0" brushRef="#br0" timeOffset="53215.0436">15591 4339 4644,'-7'-11'4644,"-6"3"0,13 8-387,-13 8-2064,12 17-516,-7-4-516,4 10-387,-1 3-387,3 2 129,-2-2-387,3-2-129,1-3-645,0-15-1290,5 3-2451,-5-17-387,19 5-129,-7-10-387</inkml:trace>
  <inkml:trace contextRef="#ctx0" brushRef="#br0" timeOffset="53380.0531">15694 4306 7611,'12'-39'4902,"-12"39"-129,9 3-387,-3 20-2193,-6 4-1290,3 8-774,1 5-387,-4-6-1419,2 5-2580,-2-9-516,2-3 0,-2-11-774</inkml:trace>
  <inkml:trace contextRef="#ctx0" brushRef="#br0" timeOffset="53604.0658">15834 4138 10449,'14'-20'4902,"-9"34"-129,4 26-129,-4 5-3870,3 13-258,-5 8 0,-3 9-129,-9 1-129,-9-1-258,-9-2-129,-11-8-774,-1 3-3741,-15-13-129,-5 2-516,-7-10-516</inkml:trace>
  <inkml:trace contextRef="#ctx0" brushRef="#br0" timeOffset="54100.0943">10914 6846 8256,'37'-9'5160,"-10"4"-129,1-7-516,7 4-4128,4-4-129,3 0-258,-2 4-387,-5-4-1161,-3 11-2967,-16-2-387,-16 3-387,0 0-258</inkml:trace>
  <inkml:trace contextRef="#ctx0" brushRef="#br0" timeOffset="54260.1035">10954 6975 5547,'7'27'5289,"17"-21"-258,7-12-387,12-3-2451,2-11-1677,13 0-516,-1 3-903,-5-2-3741,-2 4 0,-4-2-774,-3 7 0</inkml:trace>
  <inkml:trace contextRef="#ctx0" brushRef="#br0" timeOffset="54935.1421">12216 6021 5031,'31'7'5289,"-19"18"-516,5 13-258,-6 6-3612,6 12-258,-6-1-129,2 1-258,-6-8 0,-2-6-258,-5-12 0,0-11-129,0-19 129,-17-1-129,6-22 129,-1-10 0,5-10-258,4-9 258,3-5 0,10-1 258,6 5-129,8 8 129,2 7-258,5 16 129,-2 13 129,0 14-129,-3 19 0,-2 15 0,-6 10 129,-2 8-258,-1 4 129,-4 1-129,-1-3 0,-1-9-258,0-4-387,-5-21-2193,6-5-2064,-10-20 0,16 0-645</inkml:trace>
  <inkml:trace contextRef="#ctx0" brushRef="#br0" timeOffset="55151.1544">12731 5637 5289,'5'-72'5547,"-5"72"-516,4 28-387,1 18-2580,-2 7-1677,4 14 0,0 7-258,3 7 129,1-3-258,-2-4-129,2-5-258,-6-18-1806,4-1-2322,-3-11-516,2-7-387,-4-8-129</inkml:trace>
  <inkml:trace contextRef="#ctx0" brushRef="#br0" timeOffset="55324.1643">12971 6664 6966,'25'8'5289,"-15"-6"-129,-10-2-387,13-7-3741,-13 7-1161,2-14-2580,-2 14-2064,-6 0-387,-4 0-387</inkml:trace>
  <inkml:trace contextRef="#ctx0" brushRef="#br0" timeOffset="55623.1813">11842 7052 8514,'156'-20'5418,"-28"-4"-258,29-19-645,29 7-4257,15 2-129,1 0 0,-12 5-258,-21 2-129,-31 15-129,-29 3 0,-39 9-258,-35 2-258,-25 12-645,-25-3-2967,-12 10-387,-14 4-258,-7 1 129</inkml:trace>
  <inkml:trace contextRef="#ctx0" brushRef="#br0" timeOffset="56375.2243">11833 7722 5289,'3'-32'5418,"9"28"-516,2 3-387,10 7-3741,-3 10 0,6 15-258,-6 2 0,0 6-258,-5 0 0,-5-2-129,-8-4 0,-3-7 0,-2-6-129,-5-8 0,-1-10 0,8-2 129,-12-22-129,12-10 0,5-11-258,6-9 129,6-3-129,2 4 129,3 1 0,-1 12 0,0 9 0,0 18 129,-4 17 258,-2 17-129,-1 12 129,0 7 0,-1 6 0,1 4-258,2-1 0,-3-5-258,5 2-1290,-7-16-3096,2-5-516,-2-11-129,-1-6-387</inkml:trace>
  <inkml:trace contextRef="#ctx0" brushRef="#br0" timeOffset="56528.2332">12387 7825 5547,'49'-28'5418,"-19"14"-645,2 2-387,2 1-4644,2 3-3612,-2-1-645,-2 3-516,-7 1 0</inkml:trace>
  <inkml:trace contextRef="#ctx0" brushRef="#br0" timeOffset="56699.243">12716 7495 4902,'0'0'5289,"-8"9"-258,7 20-516,1 12-3225,3 9-1032,3 4-645,9 12-3225,-8-3-1161,6-5-129,-2-10-387</inkml:trace>
  <inkml:trace contextRef="#ctx0" brushRef="#br0" timeOffset="57023.2614">12955 7443 5934,'0'0'5289,"-2"10"-516,-4 12-258,-9 2-3870,3 10-129,-5 3-129,0 0-129,-4-4-258,3-2 258,-1-6-258,1-6 129,5-5 0,1-4 0,3-5 0,9-5-129,0 11 258,7-2-258,7-1 258,5 5-258,5 2 129,2 0-258,5 3-258,-4-9-2838,2 5-1548,-1-7-387,-3-2-516</inkml:trace>
  <inkml:trace contextRef="#ctx0" brushRef="#br0" timeOffset="57263.2752">13167 7386 7353,'23'-9'5547,"2"15"-516,2 13-129,10 7-4257,-2 11-129,4 11 129,-8 6-258,-6 7-258,-14 4 0,-11 6-258,-13 5-387,-25-5-3741,-11 9-645,-18-7-516,-9 1-387</inkml:trace>
  <inkml:trace contextRef="#ctx0" brushRef="#br0" timeOffset="57579.2932">11670 7441 6450,'-62'116'5418,"32"-40"-258,7 18-516,0 9-3741,22 15-387,8 3 0,23 2-258,21-7-258,20-11-387,25-7-1548,8-35-2580,19-27-645,8-28-258,5-23-129</inkml:trace>
  <inkml:trace contextRef="#ctx0" brushRef="#br0" timeOffset="57895.3114">13687 7043 8514,'0'-27'5547,"0"27"-387,5-8-387,6 10-3870,-5 11-258,5 16-258,-5 9 0,2 11-387,-2 11 258,2 3-387,-1 6 129,1-7-387,3 2-903,-6-14-3741,8-8-258,-5-12-258,5-2-387</inkml:trace>
  <inkml:trace contextRef="#ctx0" brushRef="#br0" timeOffset="58079.3219">13911 7863 7998,'11'9'5805,"-11"-9"-387,9 0-387,-9 0-2580,0 0-2064,0 0-387,3-13-1419,-3 13-3741,0 0 0,0 0-774,0 0-258</inkml:trace>
  <inkml:trace contextRef="#ctx0" brushRef="#br0" timeOffset="102826.8813">9453 13315 4773,'11'-37'5289,"-9"18"-258,2 9-258,-4-11-2193,0 21-903,0-12-516,0 12-258,0 0-258,0 23-258,-2-3-129,-3 14 0,0 2-129,0 10 0,-3 0-129,1-1 0,3-3-129,1-8 129,3-5-129,2-13 258,8-6-258,6-10 129,5 0 0,4-9 0,4 3 0,0 2 0,2 4 129,-4 4-129,-1 11-129,-4 5 258,-6 9-258,-3 2 258,-6 2-129,-5 1 0,-2-2 0,-4 0 0,-7-3 129,-4 0-129,-7 1 0,-7-2-129,-3-3 129,-6-3-129,1-3-258,-2-8-516,10-2-3999,-4-13 129,10-12-645,4-13-258</inkml:trace>
  <inkml:trace contextRef="#ctx0" brushRef="#br0" timeOffset="103023.8925">9465 13225 11352,'38'-44'5418,"-13"17"-516,8 3-129,-3-2-4257,10 5-129,2 3-645,-8 4-1290,4 14-3354,-10 4 0,-3 22-645,-5 9-258</inkml:trace>
  <inkml:trace contextRef="#ctx0" brushRef="#br0" timeOffset="103171.9011">10059 13728 10191,'22'44'5160,"-16"-33"-387,-6-11-645,0 0-6063,0 0-2451,10-8-387,-6-5-258,3-7-774</inkml:trace>
  <inkml:trace contextRef="#ctx0" brushRef="#br0" timeOffset="103478.9185">10350 13121 9933,'12'-51'5547,"-8"31"-258,-4 20 129,0 0-4128,10 5-645,-9 17-129,1 14-129,-2 8-129,-3 7-129,-2 9 0,-5 1 0,3-1-129,0-3 0,2-10 0,4-3 0,1-8 0,6-9 0,6-10 0,6-5 0,5-5 0,0-7-129,3-4 0,4-8-387,2 4-645,-8-12-3354,7 7-645,-8-7-516,-1 5-258</inkml:trace>
  <inkml:trace contextRef="#ctx0" brushRef="#br0" timeOffset="103666.9294">10566 13253 9804,'-22'11'5676,"16"17"-516,-3 6 0,9 16-3870,-2 3-516,2 9-129,0 1-387,0 3-129,0-2-387,0-10-516,3 6-3612,-1-17-645,1-5-516,0-13-516</inkml:trace>
  <inkml:trace contextRef="#ctx0" brushRef="#br0" timeOffset="103855.9401">10817 13702 10836,'27'-9'5676,"-27"9"-645,18-6 129,-18 6-4128,11-3-774,-11 3-1032,0 0-4128,2 8-129,-2-8-516,0 0-387</inkml:trace>
  <inkml:trace contextRef="#ctx0" brushRef="#br0" timeOffset="104343.9681">11071 13179 10836,'16'-55'5676,"-3"30"-516,0-3 129,6 8-4386,-3 5-129,7 12-258,-5 3-129,0 14-129,-6 11-129,-3 8 0,-6 7 0,-3 3-129,-3 3 0,-8 0 0,-2 0 0,-1-8 0,0-3-129,0-9 129,3-1-129,2-9 0,5-3 129,4-13 0,0 12 0,0-12-129,17 2 129,-3 4 0,2-1 0,2 4 0,0 3 0,-1 3 0,-1 4 0,-3 4 129,-4 2-129,-4 0 0,-3 1 0,-2 0 0,-5 0-129,-8-1 258,-4 2-258,-3-6 0,-5 1 129,0-5-258,-1-2-129,-2-11-1032,10 5-3483,-2-9-516,5-1 0,3-11-774</inkml:trace>
  <inkml:trace contextRef="#ctx0" brushRef="#br0" timeOffset="104959.0033">13694 12828 10191,'11'-4'5289,"-5"10"-258,-7 10-258,-4 12-3870,-8 3-387,3 5-129,-3 5-129,3 3 0,3-5-129,2 0 0,5-10 129,8-3-258,9-6 258,7-1-129,4-4-129,2-3 129,2 3-129,1-1 0,-4 3-129,-4 2 129,-3 3 0,-7 2 0,-4 0-129,-8 3 258,-3-4-258,-7 2 129,-9-1 0,-7 0 129,-8-4-258,-6-5 129,-8-4 0,-3-8-129,0-3-258,-1-14-387,12-5-2967,1-21-1161,12-6-387,6-15-258</inkml:trace>
  <inkml:trace contextRef="#ctx0" brushRef="#br0" timeOffset="105112.0119">13674 12811 8127,'55'-65'5418,"-21"43"-129,-1-2-387,10 11-2451,-1-6-1677,5 7-903,10 9-4128,-7 1-516,1 2-516,-7 3-387</inkml:trace>
  <inkml:trace contextRef="#ctx0" brushRef="#br0" timeOffset="105327.0243">14350 12504 5934,'2'-28'5547,"-2"28"-387,0 0-387,-3 37-1419,-1-3-2580,4 19-129,0 6-258,3 12 0,-3 3-258,1 1 0,-1 0-129,0-6-516,0 4-2193,-2-17-2064,-3-4-387,-3-9-516,3 0-129</inkml:trace>
  <inkml:trace contextRef="#ctx0" brushRef="#br0" timeOffset="105532.0359">14367 13631 11223,'0'0'5805,"0"0"-516,5 0-129,-1-9-4128,-4 9-774,10-13-258,-9 1-1032,-1 12-3999,0 0-258,0 0-258,-9 3-516</inkml:trace>
  <inkml:trace contextRef="#ctx0" brushRef="#br0" timeOffset="106171.0726">13490 14097 5676,'-11'-4'5418,"11"4"0,0 0-516,0-17-2580,22 17-645,9-5-516,21 5-258,13-7-258,18 4-129,16-4-258,9-2-129,5 1-129,-5-3 0,-13 1-258,-12 3 0,-21 0-129,-14 1 0,-20 4-258,-18-5-258,-10 7-1677,0 0-2193,-4 4-645,-8-4 0,-1 0-387</inkml:trace>
  <inkml:trace contextRef="#ctx0" brushRef="#br0" timeOffset="109639.271">13639 14645 2451,'-13'27'5160,"13"-27"129,-13 13-1032,2-19-1548,11 6-258,-3-25-1032,5 7-129,0-17-516,11 2-258,-1-10 0,9 3 0,2-2-258,5 7 0,-2 6 0,3 14-129,-3 15 129,-2 12-129,-6 20-129,-5 14 129,-8 12 0,-5 9-129,-10 8 0,-8 3 0,-9-1-129,-9-2 0,-4-2 0,-1-11 0,1-12-129,4-8 258,8-15-129,11-10 129,17-17 129,0 0 0,21-11 0,10-4 0,8-3 0,4 1 0,2-1 0,-1 3 0,-5 5-129,-4 5 0,-7 0-129,-5 1-516,0 11-1548,-9-7-3096,0 0 0,-4-4-387,1-8-516</inkml:trace>
  <inkml:trace contextRef="#ctx0" brushRef="#br0" timeOffset="109871.2842">14115 14255 8385,'-7'-39'5418,"7"39"-258,0 0-258,0 34-3612,0 0-516,5 15-129,-3 6-387,1 4-129,-1 2-387,-2-8-903,0 4-3870,0-13 0,-4 1-387,-2-9-516</inkml:trace>
  <inkml:trace contextRef="#ctx0" brushRef="#br0" timeOffset="110047.2943">14118 15054 5676,'-2'25'5418,"2"-25"-258,0 0-387,0 0-1806,0 0-5934,0 0-1419,0 0-774,7-2-387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9T17:31:16.96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18258 3716 6837,'2'22'5031,"-2"-22"-258,-5-4-258,-4-29-2709,4-1-774,-2-27-129,6-11-387,1-25 0,4-12-258,7-14 129,6-6-258,6 1 258,4 10-258,3 15 0,0 19 0,1 22 129,-2 23-129,0 32 0,-2 31-129,-5 34 0,1 23 387,-2 17-387,-3 14 0,0 11 0,0 5-129,-2-5 0,-3-18-129,-3-16 0,-4-19-774,3-7-1419,-9-31-2322,0-12-129,-9-20-387,-2-11-387</inkml:trace>
  <inkml:trace contextRef="#ctx0" brushRef="#br0" timeOffset="181.0104">18259 3202 10836,'0'0'5160,"20"0"-258,14 0-258,3-5-4257,9 1-129,7 0-645,0-5-3483,4 9-774,-9-7-387,-1 5-387</inkml:trace>
  <inkml:trace contextRef="#ctx0" brushRef="#br0" timeOffset="337.0193">18934 3132 9933,'39'-2'5418,"-20"-10"-903,5 4 258,-1-2-4386,1-6-1032,3 9-3483,-6-3-129,-2 10-645,-7 2-645</inkml:trace>
  <inkml:trace contextRef="#ctx0" brushRef="#br0" timeOffset="480.0275">19046 3299 8385,'-5'35'4902,"14"-25"-516,8-10-129,12-9-3999,8-1-516,2-6-3741,9-1-129,2-7-645,6-1-258</inkml:trace>
  <inkml:trace contextRef="#ctx0" brushRef="#br0" timeOffset="952.0545">19799 2469 9030,'-1'-142'5547,"-18"86"-516,-4 22 0,-17 12-3741,-5 19-387,-3 4-258,3 20-387,1 8 0,9 9-516,10 5 258,16 5-258,14-2 129,17 1-129,13-2 0,3 1 0,6 0 129,-2 2 129,-4 0 0,-7 1 0,-10-2-129,-10 2 516,-6-2-387,-5-7 129,-8-2-258,-7-7 129,-3-5-387,-7-8 258,-2 0-129,-2-8-387,3 0 258,-1-6-258,7 1 516,4 2-258,16-7 387,-6 25-387,15-7 387,10 7 0,3 11-129,4 6 129,-2 12 0,0 5 0,-7 4-129,-4 3 129,-6-4-129,-4-1 129,-3-7-258,0-9-387,2-5-2580,-1-15-1419,6-11 0,1-10-516</inkml:trace>
  <inkml:trace contextRef="#ctx0" brushRef="#br0" timeOffset="1328.076">20150 2975 9804,'6'-107'5031,"-15"64"-129,-5 23 129,-12 11-4257,4 15-258,-4 17-129,1 18 129,3 9-258,5 2-258,5 6 129,5-6-258,7-3 258,7-13-258,5-11 0,4-11-387,3-14 387,2-6 129,0-17 0,-1-4 258,-2-6-387,-3 4 258,-3 0-129,-2 5 0,-4 5 0,-6 19 387,0 0-258,8 11 0,-7 14 129,5 5-258,1 6-129,0-3-645,10 12-3870,-7-12-645,9 2-129,-4-12-645</inkml:trace>
  <inkml:trace contextRef="#ctx0" brushRef="#br0" timeOffset="1501.0859">20453 3217 7611,'9'0'5289,"2"7"-258,-9 3-258,4 14-2838,-5-2-1419,3 10-258,0 4-645,-4-7-3354,0 11-903,0-10-516,0-1-387</inkml:trace>
  <inkml:trace contextRef="#ctx0" brushRef="#br0" timeOffset="1737.0994">20825 3253 9159,'36'1'5418,"-19"11"-516,-9-7-129,3 15-3870,-11-4-387,0 5-258,-5 6-516,-9-6-645,7 9-3870,-8-11-129,2 4-387,0-12-387</inkml:trace>
  <inkml:trace contextRef="#ctx0" brushRef="#br0" timeOffset="1909.1092">21054 3289 9288,'28'-19'5289,"-17"15"-258,-11 4-258,11-12-3870,-11 12-1161,0 0-3870,17 0-645,-8 0-387,5 0-516</inkml:trace>
  <inkml:trace contextRef="#ctx0" brushRef="#br0" timeOffset="2065.1181">21550 3200 10320,'46'-12'5547,"-34"2"-516,-1 5 0,-11 5-4644,7-17-1677,-7 17-3612,11-5-129,-1 5-516,-2 0-387</inkml:trace>
  <inkml:trace contextRef="#ctx0" brushRef="#br0" timeOffset="2201.1259">22043 3119 8643,'11'-2'4515,"4"-5"-4515,-15 7-1161,0 0-3483,15-4-387</inkml:trace>
  <inkml:trace contextRef="#ctx0" brushRef="#br0" timeOffset="2600.1486">22624 2756 9159,'-18'-72'5547,"-8"39"-387,-1 18-129,-10 9-4257,5 17-387,-2 20-258,0 15 0,3 5 129,8 5 0,8 7-129,5-3 129,10-4-258,1-13-129,11-11 258,3-13-258,5-10 0,2-9 0,0-6 0,-1-14-258,-1-5 258,0-7 0,-1-3 0,-2 4 129,-6 2 0,-1 5-258,-4 11 258,-6 13 129,0 0 129,10 28 129,-7 3-258,2 6-258,1 13-645,-5-4-4257,9 0 129,-3-9-645,6-2-387</inkml:trace>
  <inkml:trace contextRef="#ctx0" brushRef="#br0" timeOffset="2952.1688">22698 3131 5289,'12'-4'5418,"-2"19"-645,-5 2-258,3 9-3483,-8-6-129,2 5-516,-2-1-516,0-6-387,-2 2 0,2-20-258,-9 17 129,9-17 0,0 0 0,-8-13 129,8 0 258,4-4 258,4-3 129,1-1 0,1 1 129,2 4 0,-2 3 0,1 6 0,-1 5 0,2 2 0,-3 9 129,2 10 0,-3 0-129,2 8 0,-4-2-129,-2-4-1032,1 1-3354,-1-1-387,-2-10-516,-2-11 129</inkml:trace>
  <inkml:trace contextRef="#ctx0" brushRef="#br0" timeOffset="3532.202">23021 2288 9288,'36'-8'5805,"-19"16"-774,7 15-129,-8 2-4386,5 14-129,-6 4 0,-1 8-387,-9 8 129,-2 4-258,-3 2 129,-3-5-129,-3-2 129,-2-5 129,2-9-129,2-6 258,4-10-129,1-6 129,7-6-129,9-4 258,1-4 0,2-1-129,-2-2 0,2 1-258,-6-3 258,-3 4-258,-11-7 258,9 19-258,-9-6 0,-4 1-129,-1 5 129,3 3-129,-2 0 129,3 2-129,1 4 129,0 1-129,4 1 129,-1 2 129,2 5-129,0 3 129,-3 0-129,2 3 129,-2-2 129,0 0-129,-1-3-129,0-4 129,-1-2 0,0-3 0,-10-5-258,3-2 129,-9-2-129,-2-2-129,-4-3 0,-5-2-258,2 9-1419,-15-14-3483,11 5 129,-14-12-903,7 2 129</inkml:trace>
  <inkml:trace contextRef="#ctx0" brushRef="#br0" timeOffset="5228.299">17954 5728 5934,'0'0'5031,"0"0"-387,0-10-774,7 10-2193,1-9-258,12 9-516,3-9-258,9 5-129,6-3-129,5 3-129,4 2-129,1-2-129,-2 2 129,-2 2-129,-7 0 129,-7 0-129,-8 0 0,-5 3 129,-8 0 0,-9-3-129,0 0 129,0 21-129,-5-1 129,-2 6-129,1 13 0,-1 8 0,2 10-129,2 10 129,3 4 129,0 1-129,0-1 0,4-4 129,1-4-129,-1-10 0,0-9 0,0-5 0,-1-9 0,1-6-129,-1-8 129,0-4 0,-3-12 129,0 0-129,0 0 0,0 0 0,0 0 129,-1-15-129,-8 3 0,-1 0 129,-5 3-129,-3-1 0,-4 5 0,-4 5 0,-5 0-129,-3 5 129,-3 7-129,-2 3 129,1 2-129,-1 0 129,4-1-129,4 1 129,4-4 0,5-2 0,4-5 0,4-2 129,1-4-129,1-2 0,0-10 129,-1-5-129,1-3 129,-1-8-129,-1-9 129,2-7-129,1-12-129,0-11 129,4-7-129,2-2 129,2-1 0,0 2 0,3 11-129,-1 9 0,1 12 258,0 17-258,2 14 129,-2 12-387,10 4-645,-10 10-3612,4 6 0,1-5-516,4 4-258</inkml:trace>
  <inkml:trace contextRef="#ctx0" brushRef="#br0" timeOffset="6220.3558">19493 5859 3483,'16'-12'4773,"-6"6"-129,-10 6-258,14-11-2064,4 9-1161,0-10-258,16 4 129,-1-8-258,13 2-258,-1-3-129,3 2 0,-6 5-129,-6 4-129,-9 6 129,-9 11-129,-12 13-129,-6 10 258,-5 7-129,-3 13 129,-5 4-258,4 6 129,3-1 0,4 0 0,2-2-129,1-1 129,7-5-129,3-7 0,-3-3 258,1-9-258,-5 0 0,-2-8 0,-2-4 0,-4-6 129,-3-3-129,-3-5 129,1-5-129,0-2 0,-2-3 129,3 0-129,-3-6 129,1-3-129,1-1 0,-5-5 0,3 1 0,-5-3 0,-5 2 0,-3 1 0,-7 2 0,-7 4 0,-5 4 129,-5 4-129,0 4 129,-3 5-129,7 2 129,3 1-129,11-5 129,7-1-129,9-6 129,8-8-129,3-13 0,3-7 0,6-8 0,0-3 0,2-6-129,1-2 258,1-3-129,-2 6 0,1 3-129,0 2-129,1 8 0,-4 2-774,7 14-1419,-7-5-2451,3 9-129,-9 11-516,12-12-258</inkml:trace>
  <inkml:trace contextRef="#ctx0" brushRef="#br0" timeOffset="6856.3922">20859 6261 7482,'37'-15'5676,"-12"4"-129,2-2-387,13 11-1806,2-10-3096,9 3 258,-1 1-129,-4 5-258,-4-1-129,-7 4 258,-10 0-258,-9 4 129,-16-4 0,7 22-129,-10-4 129,-4 7-129,-1 7 129,1 9-258,-2 7 258,3 6-129,1 4 0,1 2 0,-1 1-129,-1-3 129,1-2 0,0-9 0,0-3-129,0-7 0,3-6 0,-1-7 129,3-4-129,0-8 129,0-12 0,3 12-129,-3-12 258,0-7-129,-3-3 0,-5-2 0,-5-3 0,-6 1 0,-2 2 0,-6-5 0,-3 2 0,0 1 129,-3-3-129,2-3-129,1-5 258,5-6-129,4-5 0,5-5 0,5-3 0,5-1-258,6 0 258,3 1-387,7 10-258,0-3-1290,4 17-3096,-3 6-129,-1 10-645,-10 4-129</inkml:trace>
  <inkml:trace contextRef="#ctx0" brushRef="#br0" timeOffset="7632.4366">19946 7318 10707,'29'-16'5289,"-5"9"-129,5-6 0,10 13-3999,5-10-774,9 3-129,1 2 0,0 1-258,-4 4 0,-8 1-129,-11 7 0,-10 6 129,-12 3-129,-7 3 258,-5 6-129,-6 2 0,-2 2 0,3 3 0,3 0 0,5-4 129,2-3-258,6-3 129,6-4 0,-2-3 0,1-4 0,-4-1 0,-9-11 0,4 17 0,-4-17 0,-7 18 0,-3-6 0,-2 0 129,-2 1-129,0-4 129,2 2-129,1-3 0,0 0 129,3-3-129,-2-2 129,-1-1-258,-2 0 129,-3 0 0,-6-2 0,-7 0 0,-6 1 129,-5 1-258,-5 0 387,1 0-258,-1-1 129,5 2-129,4-3 129,8 0 0,8-7-129,8-7 0,6-7-129,4-4 129,2-6-129,4-4 129,4-6 0,0 0-129,0 3 129,2 1-129,-1 5-129,-2-2-387,10 16-2451,-7-8-1935,4 2-387,-3-2-387,3-3-258</inkml:trace>
  <inkml:trace contextRef="#ctx0" brushRef="#br0" timeOffset="8788.5027">18628 4082 8643,'191'-37'4902,"-81"34"-387,7 3-516,11 15-4515,7 5 0,18 14-258,8-3 0,13 15-258,4-5 129,15 14 129,0-1 516,3 13 0,-3 9 516,-11 13 129,-18 19 129,-23 9 516,-17 18-129,-34 6 258,-13 23-129,-30 1 0,-9 9-258,-19-7 0,0-2-129,-2-8-258,6-7-129,11-13-258,10-13 129,13-11 0,8-7-129,8-8-129,4-8 0,-1-6 0,-8-4 0,-13-5 129,-17-3 0,-24-3 129,-24-2 0,-32 3 129,-27 2 129,-28-2 129,-21 4-129,-19-6 0,-11 3 0,-6-6-129,0-5-129,0-10 0,4-8-258,7-9-129,1-13-129,5-4 0,-4-11-129,-1-2 129,-10-3 0,-6 0 129,-12-4 129,-8 0 258,-9 2 129,-6-3 129,-1-2 0,-3-8 0,13-6-129,10-11 129,14-14-258,17-8-129,16-14 0,17-12-129,16-14-129,13-7 129,11-3 0,5-3-129,-1 3 129,-6 3 129,-8 8 0,-9 8 129,-11 14 0,-10 8 0,-4 5 129,-1 0 0,11 0-129,15-8 0,28-11 0,30-15 0,31-19-129,29-20-129,32-20 0,32-12-258,17-14 129,17 0 0,3 2-129,2 10-129,-3 12 258,-10 17-129,-12 19 387,-16 17 0,-6 20 129,-13 9 0,-5 14 129,-2 6 0,5 12-129,8 9 0,11 8-516,12 18-774,7 0-3612,23 8-129,2 11-387,22 11-645</inkml:trace>
  <inkml:trace contextRef="#ctx0" brushRef="#br0" timeOffset="9480.5423">22187 5339 7353,'1'-10'5031,"-1"10"-129,0 0 0,0 32-3741,-1 18-387,-2 16 0,3 16-387,-4 12-129,4 7-129,0 2 129,0-5-387,0-11-129,0-18-258,6-9-774,-6-20-2322,4-12-1161,-4-16-387,0-12-258</inkml:trace>
  <inkml:trace contextRef="#ctx0" brushRef="#br0" timeOffset="9839.5628">22345 5649 8385,'23'-47'5031,"-14"45"129,-9 2-516,11 20-3483,-11 1-387,-3 13-258,-4 0-129,-2 7-129,-6 1-129,-2-4 129,-7-3-258,-1-4 0,-2-5 0,-1-4 0,1-5-258,1-5 129,6-2 0,6-1 129,14-9-129,-5 19 129,11-2 0,11 2 0,7 5 0,6 4 129,3 2 0,4 3-129,1 0 129,0 0-258,-3-5 129,-4-4-516,0 5-1032,-12-12-3225,2 0-387,-11-5 0,-2-1-774</inkml:trace>
  <inkml:trace contextRef="#ctx0" brushRef="#br0" timeOffset="15615.8932">12404 4831 2967,'-11'-8'4515,"11"8"129,14-14-258,0 1-2193,17 8-903,2-8-387,11 3-129,2-4 0,7 2-258,-5-2-129,2 3-258,-10 1 0,-6 3-129,-10 2 0,-6 2 0,-8 2 0,-10 1 0,0 0 0,0 0 0,0 0 0,0 0 0,0 9 0,0 6 0,-2 4 0,0 10 0,2 10-129,0 7 129,0 9 0,0 6 0,2 4 0,0-3-129,0-3 0,1-7 129,0-6 0,-1-10 0,1-7-129,-1-8 129,0-6 0,-2-3 129,0-12-129,0 14 0,0-14 0,-11 8 0,3-4 129,-2 1-258,-4-2 129,-2 1 0,0 1 0,-4 0 0,1 5 0,-2-1-258,-2 4 258,1-1-258,1 2 258,-3 3-258,3 1 258,0-1-258,2 0 129,2-3 129,1 1 0,3-2 0,0-3 0,1-5 129,2-5 0,-1-2 0,1-13 0,1-2 129,2-12-129,-3-7 258,0-12-258,2-3 258,0-10-258,3-4 129,0 0-129,2 2 129,1 0-129,2 9-129,0 8 0,2 8 0,3 11 0,-4 7-129,-1 20-516,5-16-258,5 20-3483,-10-4-258,16 20-387,0-7-516</inkml:trace>
  <inkml:trace contextRef="#ctx0" brushRef="#br0" timeOffset="15991.9147">13058 5091 3870,'-27'-1'4773,"19"-3"0,8 4-129,6-7-2709,21 7-645,2-1-258,12 1-129,1-5-129,7 2-129,2-1-387,-4 1 0,-4-1-258,-8 2-129,-4 2-258,-11-3-903,1 4-2838,-12-1-645,0 0-387,-9-10-129</inkml:trace>
  <inkml:trace contextRef="#ctx0" brushRef="#br0" timeOffset="16231.9284">13440 4940 3612,'-10'-12'4644,"10"12"-516,4-3 129,10 5-2838,3-1-516,10 9-387,1-5-129,4 9-129,0 0 0,2 7 0,-5 3 0,-3 4-129,-7 3 0,-8 3 129,-11 2-129,-1 0 0,-14-3-129,-4-2 0,-4-2 0,-2-6-387,7-3-2709,-1-8-1161,7-9-387,12-3-258</inkml:trace>
  <inkml:trace contextRef="#ctx0" brushRef="#br0" timeOffset="16807.9614">13967 4852 6966,'53'-53'5160,"-28"29"-129,6 8-516,-1-3-2967,8 7-774,-3-3 0,3 7-258,-3-1-129,-3 8-258,-8 1 0,-5 8 0,-6 9-129,-5 5 129,-6 9-129,0 8 0,-2 9 0,0 6 0,2 5 0,2 0 0,0-1 0,2-2 0,1-4-129,1-8 258,-2-6-258,1-8 258,0-6-258,-2-4 258,0-6-258,-4-2 129,-1-12 0,-3 15-129,-5-8 129,-8-2 0,-9 0-129,-5 0 129,-5 2-129,-5 0-129,-3 0 258,0 1-129,4-1 129,5-2-258,6-3 387,6-1-129,6-1-129,6-7 387,2-4-387,4-8 387,1-6-387,-1-8 258,1-9 0,0-8-129,-1-8 129,3-1-129,-2 2 129,3 2-129,0 3 0,0 6 0,6 12 0,3 6-516,9 22-903,-2-3-3096,7 9-387,-1 0-258,6 10-258</inkml:trace>
  <inkml:trace contextRef="#ctx0" brushRef="#br0" timeOffset="17011.973">14344 5132 8256,'45'24'5289,"-14"-24"-129,10 0-516,-1-11-3225,14 2-516,0-7-258,5 0-516,1 3-129,-2-3-387,2 8-258,-9-10-1548,0 13-2451,-11-10-129,0 10-516,-16-9-129</inkml:trace>
  <inkml:trace contextRef="#ctx0" brushRef="#br0" timeOffset="17243.9863">15036 4945 7482,'-38'-11'4773,"24"9"0,14 2-516,0 0-2967,0 0-387,13 2-258,9 3-129,2-2-129,3 4-129,2-2-129,-4 7 0,-3-3 0,-3 4 0,-7 2 0,-7 4-129,-5 4 0,-9-2 0,-7 4 0,-2-4-258,0 8-645,-8-12-3741,12 4 0,1-11-516,13-10-129</inkml:trace>
  <inkml:trace contextRef="#ctx0" brushRef="#br0" timeOffset="17419.9964">15240 5149 6966,'36'-4'5031,"-16"4"-129,-8-6-645,8 6-2580,-4-3-774,6 3-387,-2-3-387,1-4-1161,3 7-3354,-4-6-258,5 5-258,-1-9-387</inkml:trace>
  <inkml:trace contextRef="#ctx0" brushRef="#br0" timeOffset="17577.0054">15803 5061 10965,'10'0'5031,"1"-11"-258,-10-1-129,-1 12-4257,10-11-774,-10 11-3999,16-11-129,-4-2-645,7 8-387</inkml:trace>
  <inkml:trace contextRef="#ctx0" brushRef="#br0" timeOffset="18260.0444">16254 4758 6708,'38'-17'5031,"-13"12"-258,-5-3-387,13 8-2451,-9-11-645,12 9 0,-8-8-387,10 8-258,-7-3-129,2 0-129,-3 3-387,-3-1 129,-4 3-129,-5 0 0,-3 0 0,-6 7 0,-9-7 0,11 20 0,-11-5 0,0 4 0,-3 3 0,-1 6 0,-2 4 0,2 2 0,1 2 0,2 5 0,1 1-129,0-1 129,3 0 0,3-3-129,1-1 129,1-4 0,0-3-129,1-5 129,-4-2 0,-1-4 0,-4-2 0,-4 0 0,-8-2 0,-3 1 0,-6-2 0,-3 2 0,-1-2 0,0-2 0,-1-2 0,0-3 0,2-3 129,2-4-129,-1 0 0,0-4 0,1-5 129,0-1 0,2-5-129,-1-1 0,2-1 0,-1-3 0,4 1 129,1-3-129,4 0 0,2 0 0,4-2 129,2-2-129,3-3 0,9-2 129,4-1-129,3-4 0,4-2 129,1 2-129,3 1-129,-2 1 0,1 10-516,-15-7-2709,4 16-1419,-12-3-258,0 18-516,-19-17-645</inkml:trace>
  <inkml:trace contextRef="#ctx0" brushRef="#br0" timeOffset="19132.0943">7229 5712 8901,'-2'-49'5160,"3"32"-387,3 0-387,15 12-3483,-8 5-129,7 19-516,-1 16-129,1 11 0,-1 9-129,-6 3 0,-2 0 0,-2-4 0,-5-7-129,-2-13 129,-2-11 0,-5-10 0,7-13 129,-9-11-129,7-11 0,2-14 0,1-12 129,6-3-129,5-6 0,4 0 0,2 9 0,2 7 0,2 9 0,0 18 0,-1 15 0,-2 19 129,-2 14-129,-2 8 0,-2 7 129,-3 1 0,-4-1-129,-2-2 0,-2-10-258,-2-6-258,4-2-3741,-5-14-129,1-15-645,-4 10-387</inkml:trace>
  <inkml:trace contextRef="#ctx0" brushRef="#br0" timeOffset="19552.1182">7675 5358 10320,'0'-16'5160,"0"16"-516,0 0 129,5 12-3870,1 17-516,0 8 0,5 5-387,-2 5 258,3 5-258,1 4-129,-4-10-1677,4 8-2967,-6-8 0,0-1-645,-3-5-387</inkml:trace>
  <inkml:trace contextRef="#ctx0" brushRef="#br0" timeOffset="19709.1273">7889 6159 11997,'12'3'5160,"-6"-16"-258,-6-1-387,0 2-4386,0 12-2838,0 0-2064,0 0-129,0 0-774,-13 2 0</inkml:trace>
  <inkml:trace contextRef="#ctx0" brushRef="#br0" timeOffset="19996.1437">6914 6503 8643,'27'-29'5676,"13"16"-516,15-8 0,21 4-3096,13-5-1032,19 7-258,8-5-387,8 6 0,-6-2-258,-7 4-258,-18 5 0,-16 0-258,-17 7-516,-27 0-3870,-11 8-387,-22-8 0,-1 24-774</inkml:trace>
  <inkml:trace contextRef="#ctx0" brushRef="#br0" timeOffset="20400.1668">7055 6868 8385,'-16'0'5418,"16"0"-645,24 0-258,-4 5-3354,2 12-516,-4 4-129,-3 4-516,-8 4 129,-6 3-129,-3-4 129,-7-2-129,-2-10 0,2-9-258,9-7 0,-6-10 0,10-8-516,6-18-258,13 1-387,-5-9 387,9 8 0,-4 2 258,1 9 129,-5 9 387,-3 8 516,3 13 645,-9 10 129,5 14 129,-5-3-129,4 7-258,-3-5-129,2 3-387,-1-1-516,-6-7-3741,4-5-516,-4-6-516,3-4-258</inkml:trace>
  <inkml:trace contextRef="#ctx0" brushRef="#br0" timeOffset="20560.176">7531 6931 10836,'33'-24'5031,"-12"14"-387,-1-2-258,3 0-5289,5 4-3225,-1-3-645,4 6-258,-2-7-645</inkml:trace>
  <inkml:trace contextRef="#ctx0" brushRef="#br0" timeOffset="20732.1858">7873 6641 10062,'-8'-17'5031,"-5"17"-258,10 15-258,-1 10-3612,4 10-258,1 5-645,2 7-129,4 4-645,-4-5-3870,5-2-129,-1-14-387,6-3-258</inkml:trace>
  <inkml:trace contextRef="#ctx0" brushRef="#br0" timeOffset="21008.2016">8042 6730 6063,'7'-42'5160,"-7"42"-516,0 0-129,-13-6-2580,4 17-1290,-7 1-129,2 7 0,-3-1-258,4 3 129,1-4-129,5 2-129,4-3 129,3-2-129,7-3 129,7 1-129,0-1 0,3 4 0,1-3-129,-1 1 129,-1 1-516,-6-10-1161,5 9-2967,-5-4-129,1 1-516,-2-7-516</inkml:trace>
  <inkml:trace contextRef="#ctx0" brushRef="#br0" timeOffset="21248.2153">8248 6615 7611,'33'-5'4902,"-11"10"-129,3 13-387,-4 1-3483,3 13-258,-6 4-258,-5 10 129,-10 3-258,-4 4 0,-15 3-129,-8 2-258,-9 3-387,-10-6-1419,-5 8-2709,-9-8-129,-9 2-387,-14-6-129</inkml:trace>
  <inkml:trace contextRef="#ctx0" brushRef="#br0" timeOffset="21564.2334">7083 6745 9417,'-65'1'5160,"35"19"-129,0 9-387,7 18-3741,8 10-129,15 14-387,7 10 0,20 7-129,16 0-258,15-5-129,15-14-387,5-17-129,10-13-258,1-27-129,6-12-129,-7-27-903,5-8-2709,-10-18-129,-4-7-258,-3-6 387</inkml:trace>
  <inkml:trace contextRef="#ctx0" brushRef="#br0" timeOffset="21820.2481">8504 6449 10191,'10'-31'5418,"-10"18"-516,0 13 0,0 0-4128,8 0-129,-8 0-129,3 23-258,-1-4-129,0 12 129,-1 2-129,2 5 0,-1 1 0,-1-1 0,3 0-387,-1-9-645,9 5-3741,-9-12-387,5 3-258,-4-13-645</inkml:trace>
  <inkml:trace contextRef="#ctx0" brushRef="#br0" timeOffset="22016.2592">8635 6953 9030,'3'12'5160,"-3"-12"-129,0 0-516,7 17-3096,-7-17-258,0 0-645,0 0-645,0 0-774,0 0-3870,0 0-129,-5 4-387,5-4-645</inkml:trace>
  <inkml:trace contextRef="#ctx0" brushRef="#br0" timeOffset="39984.2869">7977 6366 4386,'0'0'4902,"-10"-18"0,10 18-387,-4-20-2451,4 20-516,0-15-645,7 12 0,3 0 0,11 3-258,9 2 0,16 10-129,19-3 0,22 2 0,23-2-258,25-6 0,19-3-129,12 0-129,1-8-258,-4-8 0,-17 1-258,-21-2-258,-22 10-903,-38-6-3354,-24 11-129,-28-3-258,-13 5-516</inkml:trace>
  <inkml:trace contextRef="#ctx0" brushRef="#br0" timeOffset="40268.3032">8845 6697 8385,'31'-30'5547,"-17"23"-387,-14 7-258,11 7-3225,-13 13-645,2 17-387,-5 7-387,-1 8-258,3 9-129,-2-1-258,5 7-645,-7-18-3870,7 1-129,3-20-387,8-6-387</inkml:trace>
  <inkml:trace contextRef="#ctx0" brushRef="#br0" timeOffset="40584.3212">9204 6730 8256,'2'-13'5160,"-2"13"-516,-12 15 0,-3 4-4128,-1 8-129,-5 3-129,-5 4-129,-3-1-129,1-4 0,1-2 0,1-8 0,5-2 0,5-5 129,6-6 0,10-6 258,7 8-258,13-5 0,3 0 129,6 1-258,2 3 129,1-3-258,0 5 0,-6-4-774,1 7-1290,-9-7-2580,-3 1-258,-6-5-258,5-1-387</inkml:trace>
  <inkml:trace contextRef="#ctx0" brushRef="#br0" timeOffset="40804.3339">9511 6573 9546,'0'-19'5547,"-8"19"-516,5 12-129,-7 8-4128,10 12-387,0 2 0,0 5-129,0 2-258,0-2-258,4 7-387,-4-18-2580,0 7-1548,0-11-387,6 3-387,-2-6-516</inkml:trace>
  <inkml:trace contextRef="#ctx0" brushRef="#br0" timeOffset="40944.3419">9573 7163 9288,'0'15'5289,"0"-15"-258,0 0-774,-10 0-7482,10 0-1161,0 0-645,5-3-645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9T17:33:34.14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10883 7875 3612,'22'12'5547,"-11"-34"-387,4-10-258,0-27-1677,11-5-2322,2-27-258,13-14 129,11-20-516,16-19 0,14-19 0,16-7-129,19-8-129,14-3 129,9 2-129,5 5-129,2 15 258,-4 9 129,-7 21-258,-10 17 129,-21 18 0,-13 15 0,-19 22-129,-15 12 0,-16 16-387,-16 12-129,-10 13-903,-16 4-3225,0 0-258,-7-1-387,-3 1-129</inkml:trace>
  <inkml:trace contextRef="#ctx0" brushRef="#br0" timeOffset="301.0172">12628 5179 3612,'-61'-13'5289,"32"5"-387,7 6-258,3-6-2193,19 8-774,0 0-774,14 7-387,12 3-129,8 6-129,5 2 0,8 6-129,-3 0 0,0 3-129,-5 2 129,-5 2-129,-7 2 0,-6 3 0,-8 2 0,-5 0-129,-7 3 129,-1-1-129,-2-2 0,-8-7-645,6 7-903,-5-17-3096,8-5-129,1-16-387,0 0-516</inkml:trace>
  <inkml:trace contextRef="#ctx0" brushRef="#br0" timeOffset="805.0459">13600 4366 13029,'7'-84'5418,"-11"66"-645,-10 9-774,8 24-3354,-1 14-387,0 17 0,1 14-129,4 5-258,0 6 129,2-1 0,0-6-129,0-11 129,4-15 0,2-7-129,3-17 129,1-9 129,3-5-129,3-9 129,1-3 0,6-5 0,3 5-129,-1-1 129,1 6-129,2 6 0,0 1 0,-1 8 0,-1 7 0,-3 5 0,-1 8 0,-2 4 0,-4 5-129,-2 6 129,-6 2 0,-5 3 0,-3 1-129,-3-2 129,-9-2 0,-5-4 0,-4-5-129,-6-4 129,-4-8-129,-5-5 0,-1-4-129,-4-10-129,3 0-645,-4-10-2451,11-2-1419,-1-13-258,12-1-387,2-14-258</inkml:trace>
  <inkml:trace contextRef="#ctx0" brushRef="#br0" timeOffset="1105.0631">13586 4292 12126,'0'-37'5418,"-2"16"-387,2 21-516,2-17-3354,13 11-516,5 1-129,11-1-258,6 3 0,5 1-258,6 0 129,-1 2-129,0 0-129,-6 3 0,-9 2-129,-9 4 0,-5 4-516,-18-13-2451,11 16-1806,-16-10-129,-4 4-516,-7-6-387</inkml:trace>
  <inkml:trace contextRef="#ctx0" brushRef="#br0" timeOffset="4568.2613">19789 8850 6321,'0'0'4773,"0"0"-129,0 0-258,6 10-3354,-6-10-258,0 23 0,-2-8-129,2 7-129,-4 2-129,2 8 129,-3-1-258,0 3 0,-1 0 0,4 1-258,-1-5 129,3-3-129,0-8 0,5-6 0,6-6 129,0-7-129,3-2 129,1-6 0,0-8 0,2 1 0,1-2 0,1 0 0,-1 0 129,7 5-258,-3 3 129,3 3 0,3 6-129,1 0 0,-2 12 0,0 3 0,-2 4-129,-5 5 129,-1 5 129,-5 0-258,-6 0 258,-1 2-258,-5-1 258,-2-1-129,-7-1 129,-8-3-129,-4-1 0,-7 0 0,-6-4 129,-4-3-129,-2-5 0,0-3 0,2-1-258,0-8-645,13 0-3999,0-10 129,9-2-645,7-7-516</inkml:trace>
  <inkml:trace contextRef="#ctx0" brushRef="#br0" timeOffset="5344.3057">19823 8793 903,'-4'-12'4773,"4"12"258,0 0-258,4-8-1548,-4-2-1032,0 10-387,0 0-645,0 0-258,0 0-258,8 2-258,-8-2 0,23 11-129,1-5-129,14-1 0,10-5 0,8 0 0,6-2 0,2-7-129,-4 1 129,-7 1-258,-11-1 129,-13-1-258,-12 6-129,-17 3-258,0 0-1419,0 0-2709,-13 10-258,-1-5-387,5 3-387</inkml:trace>
  <inkml:trace contextRef="#ctx0" brushRef="#br0" timeOffset="7416.4242">20383 8369 2967,'0'0'3096,"0"0"-129,0 0-258,0 0-258,0 0-516,-10-13-516,10 13-129,0 0-516,0 0 0,-7-19-129,7 19-129,0-15 129,9 8-258,-4-2 129,10-1-258,-4 0 129,6 5-129,0-2 0,1 3 129,-3 1-129,0 3-258,0 0 129,0 5-129,-1 4 0,0 0 0,-1 1 0,2 2 0,-4 1-129,0-1 258,-3 4-129,-2-1 0,-3 2 0,-3-1 0,-5 0 0,-4 2 129,-4 0-129,-2-1 0,-2-4 129,0 1-129,-1-6 129,2 0-129,4-4 129,1-3 0,2-1-129,9 0 0,-10-7-129,10 7 258,0 0-129,0 0 129,0-12-129,0 12-129,4-5 258,-4 5-129,17 0 0,-4 0 129,3 1-258,0 3 129,3 1 0,-1 4 0,0 0 129,-1 0-129,-2 2 0,-2 1 0,-2 0 0,-2 3 0,-2 0 0,-2 4 0,-4-2 0,-1 2 0,0-1 0,-6 1 129,-5-1-129,-4-4 129,-4 0-129,-1-4 129,-2-3 0,-1-5 0,2-2 0,0 0 0,4-2 0,3-5 0,5-1 0,9 8 0,-9-18-258,9 7-387,0 11-2580,0 0-1548,0 0-774,3 5 0,-1 10-774</inkml:trace>
  <inkml:trace contextRef="#ctx0" brushRef="#br0" timeOffset="29572.6914">20519 8417 5160,'2'-27'5289,"-2"15"-129,0 12-258,-9-26-2451,9 26-774,-1-16-645,1 16-387,5-16-129,6 7-129,1-4-129,3 1 129,-1-3-129,7 1 0,0-5 0,2 6-129,2-1 129,-1 3 0,3 3-129,1 1 0,0-1 0,1 6 0,-2 0-129,-2 0 0,-1 1 0,-2-1 129,-5 2-129,-2 0-129,-5 0 129,0 2 0,-10-2 129,3 12-129,-3-12 0,-6 17 0,-2-11 0,-5 2 129,-1-3-129,-4 0 0,0-3 0,-4-1 0,0 1 0,-3 1 0,-1 1 0,-2 3 0,1 4 0,-2 3 0,-1 7 0,1 1 0,0 4 0,3 4-129,3 5 129,2-3 0,6 5 0,3-5 0,6 1-129,4 1 129,0-3 129,2-4-129,4-3 0,2-1 0,4-2 0,2-2 0,4-4 0,2-1 0,4-6 0,3 0 129,6-4-129,1-3 129,2-1-129,0-1 0,1-9 129,-2 5-129,-1-4 0,-2-3 129,-4-1-129,-2-1 0,-6 2 0,-2-3 0,-6 1 129,-4-3-129,-4 3 0,-5 1 129,-7 2-129,-2 1 0,-7 2 0,-1 1 0,-3 3 129,-3 3-258,-1-1 129,0 2 0,-3 0 129,1 2-258,1 3 258,0 5-129,0-1-129,3 1 129,2 2 0,-1 0-129,6 3 0,0-1 0,5 0 0,0-3-258,8 5-258,5-16-903,-4 17-3612,4-17-129,2 10-516,-2-10-258</inkml:trace>
  <inkml:trace contextRef="#ctx0" brushRef="#br0" timeOffset="30240.7297">20554 8518 903,'-10'-2'4902,"10"2"258,-6-19-258,1-2-1548,5 21-1032,0-29-516,6 15-516,-5-8-516,5 11-129,-3-6 0,2 7-258,-5 10 0,4-15 0,-4 15-129,0 0 0,-5 11-129,0 8-129,-2 3 0,0 4 129,0 1-129,0 0 0,0-2 0,0-4-129,2-4 258,5-17-129,-13 10-129,13-10 129,-7-8-129,4-7 129,3-4 0,3-3 0,4-1 0,4-4 0,1 2 0,3 2 0,-1 3 0,2 0 129,-4 6-258,2-1 129,-6 6 0,1 4-129,-9 5 129,9 0 0,-9 0-129,0 13 0,0-13 129,-6 23 0,-2-8 0,-4-2-129,-2 0 129,-3-2-129,-1-3-129,1-2-129,1 4-645,-3-10-3999,19 0 129,0 0-516,0 0-387</inkml:trace>
  <inkml:trace contextRef="#ctx0" brushRef="#br0" timeOffset="84327.8233">17841 11774 2322,'7'-6'1677,"-7"6"-129,10-11 258,-10 11-129,0 0-258,7-9-516,-7 9-129,0 0-129,0 0-129,0 0 258,-10-14-129,10 14 258,-12-7 129,12 7 0,-15-5 129,15 5-129,-10-6 0,10 6 129,0 0-129,0 0-258,0 0 258,5-8-387,3-2 0,10 5 0,4-3-129,8 2-129,4-2-129,6 1-129,1 2 0,0 5-129,-1 0 129,-4 3-129,-2 2-129,-7 1 129,-5 0 0,-4-1 0,-3-3 0,-3-2 0,-3 0 0,-9 0 0,12-1 129,-12 1-129,0 0 0,0 0 0,4 11 0,-4 3 0,0 9 0,-2 2 0,0 13 0,-1 3 0,2 11 0,-2 3 129,3 6-258,0-3 258,0-1-129,0-4 0,3-4 0,-1-7-129,0-10 0,1-8 0,-2-5 0,-1-4-129,2-3 258,-2-12-258,0 0 129,0 0 129,-6 2 0,6-2 258,-13-8-129,4 2 0,-3-5 0,-2 5 0,-1-2 0,-5 4 0,0 4-129,-4 0-258,-3 2 129,-4 5-129,1 2 129,-6 3-129,-3 1 129,1 2-129,-3-2 258,3 1 0,2 0 0,4-4 129,4-1-129,5-3 0,5-5 0,7-1 0,11 0 129,-11-25 0,10 0 0,1-9 129,2-10-129,3-5 0,-2-8 0,0-1 129,0-3-129,0 3-258,-3 2 258,0 3-258,0 9 258,-1 5-258,0 7 129,0 4 0,1 8-258,0 3-129,6 13-774,-6 4-3354,14 0-387,-3 2-258,6 12-387</inkml:trace>
  <inkml:trace contextRef="#ctx0" brushRef="#br0" timeOffset="85575.8946">19383 11633 9804,'5'-15'5031,"-5"15"-129,1-17-387,12 17-2967,7-8-1032,16 4-258,7-8-129,7 4 0,7-1-129,1 1 0,-4-1 129,-7 5 0,-9-2 0,-11 6 129,-13 0-129,-14 0 258,1 25 0,-5-2-129,-6 5 0,-1 7 129,-2 7-258,2 6 0,2 1 0,5 5 0,2 5-129,2-4 0,0-1 0,6-3 0,-2-4 0,2-6 0,0-3 0,-2-7 0,0-9 0,-4-5 0,0-5 0,0 0 0,0-12 0,-7 8-129,-3-7 258,-4-1-258,-3-1 258,-7-3-129,-1-3 0,-2 2 0,-1-3 0,2 0 0,1-2 0,4-2 0,2 0 0,3-1-129,-1-1 129,-1 0 0,-2 3 0,-2 0 0,-4 2 0,0 2 0,-1 0 0,1 1 0,2 1 0,4-4 0,5-6 0,6-3 0,5-6 0,4-6 0,1-2 0,7-5 0,1-1 0,0 1 0,0 3 0,-1 2 0,-1 3 0,-2 0 0,-2 4 0,2-2-129,-1 5 0,3 1-129,3 5-258,1-3-387,6 13-645,-17 6-2967,22-11-387,-11 10-387,0 1-387</inkml:trace>
  <inkml:trace contextRef="#ctx0" brushRef="#br0" timeOffset="86387.9411">20778 11257 9417,'17'28'5676,"-4"-21"-516,10-1-129,4-6-3612,8 0-903,4-4-129,3-1 0,-3-3-129,-4 2-129,-5 0 0,-9 6 0,-9 0 0,-7 10 0,-7 9 0,-8 8 0,-4 8 0,-1 6 0,1 9 129,2 1-129,3 5 129,4 4-129,5 1 129,3-1-129,5 1 0,3 0 0,0-4-258,-1-3 129,1-5 0,-2-9 0,-6-10-129,1-4 129,-4-10 0,0-16 0,-10 11 0,-2-11 0,-6-3 129,-1-4-129,-4-5 0,-5 0 0,-5-5 0,-5-2 0,-4-4 0,-3-1 0,-2-1 129,1-4-129,2 0 0,3 0 0,9 0 0,7 0 129,11-2-129,11 1 0,3-1-129,12 0 0,6-3-129,5 1 129,0-6-129,-2 3 0,-3-1 0,-3 2 0,-1 2 0,-6 3 0,1 6 0,-1 1-516,9 16-1032,-2-6-3354,12 11 129,3-3-645,9 5-258</inkml:trace>
  <inkml:trace contextRef="#ctx0" brushRef="#br0" timeOffset="86995.9759">21764 11281 9288,'51'-26'5160,"-26"14"-258,1-5-387,1 5-4257,9-4 0,6 10 129,0-4 0,-1 8 0,-3-2 129,-5 4-129,-8 1 129,-5 12-129,-11 6 0,-9 6-129,-5 6 0,-8 10-129,-2 7-129,1 6 129,4 1 0,5 1 129,5-2 0,2 3-129,6-4 129,2-2 0,3-2-129,-4-6 0,-2-6-129,-5 1 0,-2-4-129,-7-3 129,-2-7-129,-1-6 0,0-1 129,-3-5-129,0-1 129,-3-5-129,0-5 129,-4-1 0,-7 0 0,-7-1 0,-8-9 129,-5 0-129,-3-2 129,1-2-129,3-8 129,5 0 0,10-7-129,11-3 0,12-5 129,8-6-129,13-2-258,4-4 0,3 1 0,1 0 129,-3 7-129,-1 0 0,-3 8-129,-6 5-129,-1 13-129,-4-6-1548,9 15-2709,-1 3-387,11 3-258,4 0-516</inkml:trace>
  <inkml:trace contextRef="#ctx0" brushRef="#br0" timeOffset="87576.009">22954 11194 11223,'114'-14'5805,"-66"2"-387,4 2-387,-6-2-4515,4 5-129,-2-1-129,3-1 0,-9 2 129,-4 3-387,-7 3 129,-3 1 129,-11 8-129,-4 14 0,-13 7 0,-2 11 129,-9 4-129,-2 9-129,-1 5 258,1 5-258,2 0 129,3-3 0,8-5-129,1-1 129,6-5-129,-1-7 0,0-7 0,-2-6 0,-4-7-129,-4-7 129,-8-6 0,-11-8 0,-1-1 0,-5-4 0,-6-4-129,-5-1 0,1-3 0,3-1 0,0-1 0,2 0 0,3-2 0,2-4 129,4-1 0,2-6 129,-1-3-258,1-1 0,3-3 0,2-2 0,8 2 0,2-3 0,8 1-129,1 5 129,14 5 0,5 3 0,6 5-129,1-2-387,5 16-516,-9-7-3870,17 9 129,-5-3-645,4 1-387</inkml:trace>
  <inkml:trace contextRef="#ctx0" brushRef="#br0" timeOffset="88323.0518">23834 11219 10191,'16'-33'5805,"-5"15"-645,10 5 258,4-6-4515,15 8-387,5-3 0,6 3-129,1 0 0,-3 4-387,0-1 0,-8 2 0,-9-1 0,-6 6 0,-8 0 0,-5 1 129,-3 3-129,0 9 0,-4 2 129,-1 8 0,0 7-129,-1 6 129,-3 6 0,-1 6 0,0 4 0,-7 3 0,-3 0 0,3 1 0,-1-1 0,2 0 0,1-5 0,2-3-129,2-4 129,1-4-129,2-4-129,1-6 258,-3-5-129,0-6 0,4-3 0,-4-14 0,-5 11 0,-5-10 129,-2-1-129,1 0 129,1 0-129,-8-3 0,-6 0 0,7-1 0,-7 3 0,0-2 0,-3 2 129,-3-2-129,-3 0 0,2-1 129,-3 2-129,3-3 129,3-3-387,4-1 387,6-1-387,5-4 258,6-4 0,4-4 0,3-2 0,0-5 0,3-6 129,0 0-258,-1-3 258,-1-2-129,-1 0-129,0-1 129,0 2-129,0 0 129,4 1 0,3 0 0,7 1 0,6 3-129,2 6 0,2 3-129,-4 5-129,-3 0-387,2 19-2709,-19 1-1935,0-13 0,-9 9-516,-9-1-258</inkml:trace>
  <inkml:trace contextRef="#ctx0" brushRef="#br0" timeOffset="89692.1301">23453 8211 6063,'-5'-28'5676,"2"12"-645,3 2-258,0-13-2838,9 18-645,-2-10-258,10 9-129,-1-4-258,7 5-129,0 1 0,7 3-129,-2 2-129,4 3-129,1 0 0,-3 8-129,0 3 0,-3 6-129,-2 2 129,-6 6 0,-5 2-129,-6 2 129,-5 3 0,-4-1 0,-11 0 0,-5-2 0,-8-2 0,-3-2 0,-3-4 0,-1-4 0,-1-2 0,4-4-129,3-3 129,5-4 129,6-1-129,6-3 0,9 0 129,0 0 0,10-3-129,7-1 258,3 2-258,1 1 129,4 1-129,0 2-129,-2 6 129,-1 2 0,-2 6 0,-3 1 0,-2 1 0,-3 3 0,-2 1 0,-3-2 129,-4 3-129,-2 1 0,-1-2 0,-3 0 0,-3-1 0,-4 1 0,-2-4 0,-1 1 0,-4-5 0,-2-3 0,-3-2 129,-1-5-129,-5 0 129,1-4-129,0-1 0,-2-6 129,3 2-129,4-2 0,2 0-129,2 2-129,5 5-645,-7-8-2967,20 8-1548,-10 0-129,10 0-387</inkml:trace>
  <inkml:trace contextRef="#ctx0" brushRef="#br0" timeOffset="97944.6021">22618 9336 8127,'9'8'5418,"-9"-8"-129,0 0-387,0 0-3483,0 0-645,0 0-258,0 0-258,0 0-129,0 0-258,0 0-516,9 1-1677,-9-1-2322,12 0-516,-12 0-387,21-2-258</inkml:trace>
  <inkml:trace contextRef="#ctx0" brushRef="#br0" timeOffset="98228.6183">23057 9329 6966,'14'0'5547,"-14"0"-387,8 0-258,-8-14-3096,0 14-645,0 0-645,0 0-129,0-11-387,0 11 0,0 0 0,0 0-645,0 6-1677,0-6-2451,0 0-387,0 14-258,0-14-387</inkml:trace>
  <inkml:trace contextRef="#ctx0" brushRef="#br0" timeOffset="98588.6389">23616 9329 7998,'0'0'5160,"0"0"-129,11-5-258,-15-5-3354,4 10-387,0 0-645,0 0-387,0 0-1935,0 0-2580,0 0-645,-11 0-129,11 0-387</inkml:trace>
  <inkml:trace contextRef="#ctx0" brushRef="#br0" timeOffset="99355.6828">22581 9003 3999,'-10'-42'3999,"6"25"-774,-6-6-645,8 11-645,-9-7-516,11 19-516,-21-16-129,9 16-516,-3 6-129,1 10 0,3 6-129,0 4 0,4 0-129,4 2 129,3-4 0,3-5 129,5-7-129,6-2 129,1-10 0,4 0-129,-2-10 129,2-4 0,-3-1-129,1-2 0,-3 4 0,-3 2-129,-2 9 0,-9 2 129,14 4-387,-9 8-129,6 10-903,-6-2-2451,5-2-258,5 2-516,2-7 258</inkml:trace>
  <inkml:trace contextRef="#ctx0" brushRef="#br0" timeOffset="99759.7059">22949 8776 4644,'3'-12'4644,"-3"12"-129,0 0-387,-9 16-2838,9 14-645,-1 4-387,1 5-258,0-1-129,0-1 0,0-5-129,3-5 129,3-8-129,-1-6 0,5-9 0,-1-4 129,5-2-258,2-6 258,2 1-129,-1-2 129,2 4-129,0 2 0,0 3 129,-4 3-129,-1 7 0,-5 1-129,-1 3 129,-5-1 129,-1 2 129,-2-3-129,0-12 129,-15 17-129,3-13-129,-5-4-645,4 0-1935,-4 0-1032,0-3-129</inkml:trace>
  <inkml:trace contextRef="#ctx0" brushRef="#br0" timeOffset="100091.7249">23661 8975 4128,'-15'-21'5031,"2"16"-258,-4 0-258,3 8-3096,-12 0-387,10 10-387,-4-1-129,6 6 0,7-1-258,7 2-129,8 0 0,12-3-129,10-3-258,1-5-387,9 8-1419,-7-6-2451,-1-3-258,-5-2-516,-6-2 258</inkml:trace>
  <inkml:trace contextRef="#ctx0" brushRef="#br0" timeOffset="101555.8086">22612 9369 774,'0'0'2451,"0"0"-516,-9-11 129,9 11-645,0 0 129,0 0-258,-1-10 0,1 10-516,0 0 129,0 0-258,0 0-129,0 0-258,0 0 0,0 0-129,0 0 129,-6 9-258,6-9 0,-2 12 0,2-12 0,-3 12 129,3-12-129,0 0 129,0 0-129,0 0 129,-9 4 0,9-4 129,0-7 129,0 7-129,4-13 0,-4 13 258,10-14-387,-10 14 129,12-7-129,-12 7-129,9 0-129,-9 0 0,0 0-258,0 0-645,7 14-2064,-7-14-1161,-2 15-387,2-15 129</inkml:trace>
  <inkml:trace contextRef="#ctx0" brushRef="#br0" timeOffset="109031.2361">22457 9619 258,'23'-11'2967,"-13"-1"-258,4 8 387,-10-10-387,7 12-258,-11-10 0,8 12-387,-8 0-645,0 0-387,0 0-129,-7 19-387,-2-6-258,-1 10 129,-7 3-129,-2 7-129,-2 3 0,-3 6 0,1 3-129,0 4 129,3 1 0,3 0 129,7-4 0,6-5-258,4-6 129,8-4 0,10-7 0,8-8 0,6-5-258,4-6 129,0-4 0,1-1 0,-2-5 129,-4-6-129,-5-1-129,-8-5 129,-5-7-129,-5 2 129,-8-4-258,-5 1 258,-10 3-258,-4 3 129,-8 3 129,-3 6 0,-2 9-129,-2 1-258,6 15-1161,1 2-3225,7 4-129,4 0-258,7 3-387</inkml:trace>
  <inkml:trace contextRef="#ctx0" brushRef="#br0" timeOffset="113703.5035">23034 9653 3354,'3'-19'4902,"-3"19"-387,0 0-774,0 0-2064,0 0-387,3 16-645,-2 7-258,-1 3-387,0 3 129,-2-1-129,1-2 0,1-7 0,0-2 0,0-17 0,7 12 129,-7-12 0,15-4 129,-6-7 0,4 2 0,-2-7 129,4 4-129,-4-2 0,3 3 0,-1 2 0,1 8-129,-3 1 0,3 2-129,-3 10 129,0 8-129,-1 4 0,-1 5 0,0 0-129,-2 1 129,-4 3 0,-1-2-129,-2-2 258,-5-3-258,-5-3 258,0-5-258,-5-1 129,-2-4-129,-2-3 0,-7-6-645,7 4-903,-10-3-2580,6-5-516,-1 0-387,3-7 0</inkml:trace>
  <inkml:trace contextRef="#ctx0" brushRef="#br0" timeOffset="114040.5227">23059 9547 3483,'-5'7'4773,"5"-7"-129,9 0-1806,10 7-1161,-2-7-387,12 0-1032,6 0-3741,4 1-516,-1-1-516,4 0-258</inkml:trace>
  <inkml:trace contextRef="#ctx0" brushRef="#br0" timeOffset="114567.5529">23488 9535 1935,'8'0'3096,"-8"0"129,9-8-645,-9 8-387,0 0-645,0-12-258,0 12-387,0 0-258,0 0-258,0 0-129,0 0-129,0 0-129,0 0 0,0 0 0,0 0 258,0 0-516,0 0 258,0 0-258,0 0-258,-2 11-903,2-11-2451,0 0-516,-4 14 0</inkml:trace>
  <inkml:trace contextRef="#ctx0" brushRef="#br0" timeOffset="115091.5829">23531 9604 774,'1'-26'4386,"-1"26"258,4-19-387,-4 19-2322,0 0-258,0 7-387,4 17-516,-4 3-258,-4 9-258,-1 5-129,0 3 0,-2-1-258,-1-4 0,5-3 0,-1-6 0,4-6 0,0-8 0,5-5 258,5-5-129,2-5 258,7 1 0,-2-4 0,6-3 129,2-4 0,3 1 0,-2-2 0,4 1-258,-3 2 129,1 0-258,-3 6-387,-6-6-1032,7 7-2709,-10 0-774,-2 0-129,-4 0-258</inkml:trace>
  <inkml:trace contextRef="#ctx0" brushRef="#br0" timeOffset="115380.5994">23747 9699 2967,'0'-24'5031,"0"24"-129,0 0-129,0 12-2709,-4 4-645,4 18-387,0 1-516,1 7-129,2 5-516,-3-1-903,6 1-3483,-5-2-129,-1-4-516,0-4 0</inkml:trace>
  <inkml:trace contextRef="#ctx0" brushRef="#br0" timeOffset="116403.6579">21568 13280 5031,'7'-31'5031,"-10"16"-516,-1 3-129,4 12-2838,-20-14-387,20 14-258,-23 8-258,8 13-129,-8 10-129,0 17 129,-5 12-258,1 14 0,-4 3-129,7 5 129,3 0-129,6-5 0,10-6 0,5-12-129,7-14 0,8-13 0,8-8 0,2-10 0,1-11 0,1-3 0,-4-10 0,0-7 129,-7-4-258,-4-6 258,-6-5-258,-6 1 258,-5-1-258,-9 4 0,-7 3 0,-4 7 129,-6 5 0,1 8 0,2 5-129,4 7-129,10 8-774,3-3-3483,11 2 0,10-1-645,12-4-258</inkml:trace>
  <inkml:trace contextRef="#ctx0" brushRef="#br0" timeOffset="116575.6677">21805 13735 10965,'9'-8'5160,"-4"-9"-516,-5 17 0,0-12-4773,-6 1-2967,6 11-1548,0 0-387,0 0-129,6-3-516</inkml:trace>
  <inkml:trace contextRef="#ctx0" brushRef="#br0" timeOffset="117011.6927">22069 13286 6966,'12'-25'5160,"-12"25"-258,0 0-516,0 0-2967,0 16-645,-6 4-387,2 9 0,-3 4-129,1 5-129,-1-2-129,3 1 129,0-4-258,2-2 129,2-4 0,6-5 0,4-2 0,4-1 0,5-5 0,2 2 129,3 0-129,-2-2 129,1 3-129,-3-1 0,-4 2 129,-2-4-129,-9 3-129,-4-1 129,-2 0 0,-8-2-129,-8-2 0,-4 0 0,-6 0-129,-4-7 0,-4 2-387,-6-8-1419,5-2-2322,0-7-516,8-4 129,7-8-774</inkml:trace>
  <inkml:trace contextRef="#ctx0" brushRef="#br0" timeOffset="117223.7048">21995 13242 7611,'42'-27'5289,"-15"15"-387,4 7-258,-6-4-3225,10 9-645,-2 0-645,-5 0-1677,0 11-2838,-3 9-387,-3 5-645,-5 6 0</inkml:trace>
  <inkml:trace contextRef="#ctx0" brushRef="#br0" timeOffset="117396.7147">22501 13742 10062,'18'22'5547,"-18"-22"-645,0 0 0,0 0-4128,0 0-516,0 12-774,0-12-4257,0 0 129,0 0-774,0 0-387</inkml:trace>
  <inkml:trace contextRef="#ctx0" brushRef="#br0" timeOffset="117735.7341">22796 13208 9288,'7'-32'5547,"-7"32"-516,0 0-129,5 18-3741,-5 5-645,1 17 0,-1 7-387,0 8 0,-5 2 0,-1 2-129,0-2 0,-1-4 0,2-7 0,5-5 0,0-12 0,11-8 0,6-6 0,4-9 129,4-3-129,3-3 0,4 0 0,1-7-129,-3 2-258,-2-6-387,2 9-3354,-11-9-903,-1 2-258,-8-5-645</inkml:trace>
  <inkml:trace contextRef="#ctx0" brushRef="#br0" timeOffset="117983.7483">22968 13399 9417,'-16'-15'5418,"16"15"-258,-13 20-258,13 16-3741,-6 5-516,5 12-129,0 7-387,0 1 0,1-2 0,0-2-129,0-6-129,-1-10-258,1 5-1677,-4-14-2709,2-2-129,-5-5-516,3-2-387</inkml:trace>
  <inkml:trace contextRef="#ctx0" brushRef="#br0" timeOffset="138955.9478">23174 13747 10191,'0'0'5418,"0"0"-129,0 0-903,10-8-2709,-10 8-645,0 0-387,0-17-258,0 17 0,0 0-129,3-16-129,-3 16 129,0 0-129,0 0-129,4-12-129,-4 12-258,0 0-1419,0 0-3354,0 0-258,0 0-387,0 0-516</inkml:trace>
  <inkml:trace contextRef="#ctx0" brushRef="#br0" timeOffset="144631.2724">17813 12076 1677,'0'0'3870,"6"11"-129,-6-11 129,0 0-1806,4 20-516,-4-20-258,10 8 0,-10-8-516,26-5 0,-7-13 0,9 1-129,2-14-258,9-1-258,4-8 129,7-2-258,5-3-129,2-4-129,4 5-387,-8-6-1935,1 12-1419,-6 2-387,-9 10-258,-8 5 0</inkml:trace>
  <inkml:trace contextRef="#ctx0" brushRef="#br0" timeOffset="145367.3144">20698 11776 6966,'2'36'4515,"13"-20"0,6-10-516,8-8-3354,13-2-129,7-14-129,9-7-258,7-12-258,7-6-129,3-7 0,-2-4-129,-3 4 0,-7-1-903,-3 11-2967,-12 12-387,-13 7 129,-8 14-129</inkml:trace>
  <inkml:trace contextRef="#ctx0" brushRef="#br0" timeOffset="146632.3868">23942 11411 2709,'3'11'5031,"2"10"0,-1-7-258,-4-14-2967,3 32-129,-2-20-516,7 6-258,1-11-258,8 0 0,5-7-129,11-4 0,7-11-258,7-5-258,7-10 129,3-2 129,9-7-129,0 0 129,1 0-129,-8 4 0,-12 3 129,-1 3-129,-46 29 0,61-37-516,-61 37-258,0 0-516,0 0-2967,0 0-774,0 0-129,0 0-774</inkml:trace>
  <inkml:trace contextRef="#ctx0" brushRef="#br0" timeOffset="167199.5633">4648 8347 1161,'21'-6'1419,"-6"0"-129,3-1-387,5-6-387,9-2 129,5-6-129,8-4 516,7-3-129,6-9 129,10 1 0,-1-7 387,11 4-258,-1-8 129,6 9-129,-5-6 129,3 9-387,-6-2-129,1 10 0,-10-3-258,-2 6 129,-11 4-516,-6 4 129,-7 3-387,-4 4 129,-9 3 0,-4-1 0,-6 3 0,-4 3-129,-4-1 129,-9 2 0,8 0-387,-8 0-774,0 0-2709,-6 11-516,-5-4-387,-2 6-129</inkml:trace>
  <inkml:trace contextRef="#ctx0" brushRef="#br0" timeOffset="171410.804">19757 12454 6708,'-5'-33'5160,"4"22"-516,1 11-129,0 0-2967,-9-10-387,9 19-258,-2 11-516,1 12-129,-1 8-129,2 7 0,0 7-258,0 0 129,2-1 0,1-7-129,2-9 0,4-11 129,2-8 0,4-9-129,0-9 129,5-4-129,3-7 129,1-5-129,5 3-645,-6-11-1032,5 9-2580,-4 0-258,-1 2-258,-5 1-387</inkml:trace>
  <inkml:trace contextRef="#ctx0" brushRef="#br0" timeOffset="171599.8149">19951 12507 9546,'-8'-7'5160,"8"7"-387,-9 30-387,0 4-3483,7 20-387,-1 15-2451,-1 2-2451,1 6-387,-2 6-387,4-4-516</inkml:trace>
  <inkml:trace contextRef="#ctx0" brushRef="#br0" timeOffset="172222.8505">22135 12235 5547,'22'1'5160,"-14"11"-645,-3 5-129,-6 6-3354,1 14-129,-10-3-129,2 9-258,-3-2-258,1 1-258,4-4 129,1-4-129,5-10 0,11-9 0,4-6 0,8-6 129,4-3-129,5-6 0,4-3-258,-3-12-903,8 2-3225,-7 1-129,-3-4-387,-5 0-129</inkml:trace>
  <inkml:trace contextRef="#ctx0" brushRef="#br0" timeOffset="172367.8589">22395 12296 4902,'-23'33'4644,"15"-1"0,5 11-387,3 8-2838,0 5-2580,4 3-2451,-1-7-774,4-1-516,2-7 129</inkml:trace>
  <inkml:trace contextRef="#ctx0" brushRef="#br0" timeOffset="172659.8756">23374 12068 6063,'-6'47'4773,"6"-9"-258,-5 10-645,-1-6-3096,6 8-129,0-6-129,11-1-258,2-11 0,5-5 0,6-12-516,1-14-1806,1-1-2322,3 0-387,-2-17-129,0-3-387</inkml:trace>
  <inkml:trace contextRef="#ctx0" brushRef="#br0" timeOffset="172795.8832">23572 12075 8127,'-30'25'5031,"17"16"-258,1 15-258,4 6-5934,-1 4-2580,4 10-645,1 1-258,-1 2-645</inkml:trace>
  <inkml:trace contextRef="#ctx0" brushRef="#br0" timeOffset="173298.9121">23502 13665 4386,'10'-4'258,"-10"-13"-258,0 17-258,-10-17-3612</inkml:trace>
  <inkml:trace contextRef="#ctx0" brushRef="#br0" timeOffset="173666.9332">23653 13233 8127,'2'-29'5289,"-2"29"-129,0 0-516,-12 1-3612,10 22-258,-4 7-516,0 12 0,0 9-258,1 6 129,-1 5-129,1-3 0,1-2-129,4-5 129,0-9 0,4-8-129,5-9 129,2-6 0,2-8 0,5-6 0,6-5 0,5-1 0,3-5 129,4-5-129,-1-5-129,2-1 258,1 2-258,-6-8-516,5 9-3612,-14-1-516,-7 0-258,-9 0-645</inkml:trace>
  <inkml:trace contextRef="#ctx0" brushRef="#br0" timeOffset="173831.9426">23858 13423 5289,'-18'27'5547,"13"10"-516,0 9-258,-2 4-3483,7 13-387,-5 6-903,-4-8-2193,6 2-2322,-1-7-387,1-13-516,2-10 129</inkml:trace>
  <inkml:trace contextRef="#ctx0" brushRef="#br0" timeOffset="174402.9753">23905 12864 7740,'30'-75'5676,"-12"46"-129,-5 7-387,9 10-3483,-9 0-774,4 14-129,-2 8-516,1 11 0,-3 4-129,-2 9 0,-2 1-129,-4 3 129,-5 1-129,0-6 0,-5-4 0,0-5 0,-1-6 0,1-6 0,5-12 0,-7 12 0,7-12 0,0 0 0,5 0 0,7 0 0,-1-3 0,4 3-129,2 0 129,-1 0 0,3 9-129,-6 6 129,1 2 0,-7 3-129,-1 2 258,-3-1-258,-3 4 258,-4-3-129,-6-3 129,-3-3-129,-6-4 0,-2-2 129,-4-5 0,-1-3 0,1-2-258,0 0 0,5-5-129,1-7 0,6 4-516,0-14-1032,13 22-3354,-8-17-258,8 17-129,0 0-387</inkml:trace>
  <inkml:trace contextRef="#ctx0" brushRef="#br0" timeOffset="221602.6749">21038 2423 3354,'5'-27'4773,"-5"27"129,1-28-1806,-1 28-129,0-17-1032,0 17 0,0 0-774,-7 0 0,-6 9-645,0 15-387,-6 13 0,-5 21-258,-7 22 0,-4 21 387,-8 16-258,1 11-129,1 15 129,5 4 129,6 0-129,11-9 258,12-12 0,9-13-645,16-12 387,9-12 129,10-18-129,3-13 129,3-12-129,-2-9 0,-7-9-129,-3-13 0,-5-1-645,-12-14-3870,0 0-129,-6-21-387,-2-5-645</inkml:trace>
  <inkml:trace contextRef="#ctx0" brushRef="#br0" timeOffset="222310.7154">21400 2427 1935,'6'-33'4386,"-3"16"516,-1-5-1419,6 13-774,-8-10-645,7 14-258,-7-8-387,0 13-258,0 0-258,0 8-258,-6 9-129,-5 13-387,-7 12 129,-2 16-387,-5 15 258,2 10-258,-2 2 387,6 2 0,8-1-129,4-7-129,8-10 129,12-19-129,9-13 258,4-13-258,5-11 0,0-9-387,0-10 387,-6-8 387,-2-10-516,-6-2 129,-6-8-129,-7-1 0,-4-3 0,-4 2 129,-6 2-129,-5 2-258,-1 7 258,-4 6-129,3 15-516,-9 4-3741,7 12-258,-4 4-516,7 14-258</inkml:trace>
  <inkml:trace contextRef="#ctx0" brushRef="#br0" timeOffset="223422.779">21348 3776 2967,'-10'5'4257,"10"-5"-645,-8 0-645,8 0-774,0 0-387,0 0-387,0 0-516,0 0-129,-4-15-129,4 15 129,0-11-258,0 11 0,7-17-129,-7 17 0,10-20 129,0 9-129,-3-1-129,4 1 0,0 3 0,2 2-129,1 3 0,-2 3 0,1 7 0,0 6-129,-3 1 0,-2 8 129,-2 0-258,-1 3 258,-5-1 0,0 2-129,-5 0 129,-2-2-129,-5-2 258,0-1-258,-2-4 129,4-4 0,-2-3-129,3-4 0,9-6 0,-7 0 129,7 0-129,0-9 0,0 9 0,16-12 0,-4 9 0,1 2 0,-1 1 0,3 1 0,-1 11 0,-2-1-129,1 5 0,-4 1 129,0 4-129,-3-3 129,-3 5 0,0-2-129,-3 1 129,-3 2 0,-4-3 0,-6 1 129,-1-4-129,-4 2 0,-5-5 0,-1-1-129,2-6 0,-3-5-258,7-1-516,-7-10-3870,15-3-129,0-17-516,6 0-258</inkml:trace>
  <inkml:trace contextRef="#ctx0" brushRef="#br0" timeOffset="224142.8202">21681 2076 2322,'2'-13'4515,"-2"-4"129,0 17-129,-5-12-1806,5 12-645,0 0-387,0 0-387,0 7-129,2 8-387,3-2-129,9 12-129,4 7 0,9 6 0,6 10-129,9 10-387,4 8 129,3 13-387,1 15 129,-2 5 387,-6 4-129,-4 4-129,-11 1 129,-6 1 0,-8 0 0,-7-4-129,-6-6 129,-9-4-516,-4 0 129,-7-7-129,-3-2 387,-2-9-129,-3-6 0,1-13 129,6-6 0,0-10-129,3-9 258,4-7-258,4-8 129,3-4-129,7-14 0,-7 15-258,7-15 0,0 0-645,0 13-2322,0-13-1548,0 0-516,0 0-387,0 0 129</inkml:trace>
  <inkml:trace contextRef="#ctx0" brushRef="#br0" timeOffset="225143.8775">22439 3072 7998,'9'0'5031,"-9"0"0,22 0-387,-11-10-3483,14 10 258,-4-6-774,6 2-387,-1-1 0,-2 1-258,-2 3-129,-6-2-258,-2 3-258,-14 0-1677,10 0-2580,-10 0 0,-2 8-516,-8-5-516</inkml:trace>
  <inkml:trace contextRef="#ctx0" brushRef="#br0" timeOffset="225346.889">22479 3241 3483,'23'10'5160,"-9"-10"0,7 0-516,-7-13-2838,13 13-387,-9-7-387,4 5-645,-4 2-774,-10-5-3354,5 5-774,-13 0-516,12-3-387</inkml:trace>
  <inkml:trace contextRef="#ctx0" brushRef="#br0" timeOffset="226690.966">23205 2285 1677,'4'-14'3870,"-4"14"-516,0 0-387,0 0-645,0 0 129,-5-9-903,5 9 129,0 0-774,0 0 0,0 0-258,-9 14-129,1 1-129,-1 13-387,-5 9 129,-1 16-129,-4 12 129,1 10-129,-1 4 129,5 2-129,3-4 129,8-7 258,3-9-129,9-15 129,7-18-258,3-10 258,1-12-258,2-6 0,-2-3-258,-4-11 0,-3-6 129,-4-4-258,-7-4 387,-2-2-258,-5-2 129,-7 5 129,-5 0-129,-4 6 0,-2 6 0,-1 8 0,2 7-129,-2 0-774,11 13-2967,-2-5-1032,8 5-387,7-13-516</inkml:trace>
  <inkml:trace contextRef="#ctx0" brushRef="#br0" timeOffset="227847.0321">23377 2285 3096,'5'-34'5289,"-2"20"-387,-3 14-387,0-21-2451,0 21-645,0 7-258,3 16-516,-3 5-258,0 14-258,-1 4 0,1 8-129,0 5 129,1 3-258,4-3 129,1-6-258,3 1-258,-6-22-2064,7 6-1935,-4-8-516,0-3-516,-4-7 259</inkml:trace>
  <inkml:trace contextRef="#ctx0" brushRef="#br0" timeOffset="228035.0428">23450 3069 9030,'10'4'5547,"-1"-1"-516,-9-3 0,0 0-4386,0 0-2322,5 14-2838,-5-14-645,-3 15-516,0-4-258</inkml:trace>
  <inkml:trace contextRef="#ctx0" brushRef="#br0" timeOffset="228388.063">23108 3456 6063,'50'-34'5805,"-16"10"-516,10 5-387,2-10-3612,17 14-387,-4-4-258,5 3-516,-2 8-387,-13-6-1032,2 11-3612,-18 0-258,-8 3-258,-17 0-645</inkml:trace>
  <inkml:trace contextRef="#ctx0" brushRef="#br0" timeOffset="228927.0939">23078 3741 8643,'7'-29'5418,"7"16"-129,2 1-645,5 7-3870,-2 3-258,7 6 0,-5 7-258,-2 6 0,-10 3-387,-7 8 0,-2 1 0,-11 0-129,-4 3 258,-10-5-387,0 0 129,2-5-129,5 0 387,4-7-258,6-2 129,8-13 129,5 15-129,8-10 0,7-1 129,5-1 0,4 1 129,-2-1 0,-3 3 0,-3 1 258,-7 2-129,-3 4 0,-11-1-129,-8 5-258,-9 0 129,-4 1-129,-6 0 129,-7-2-129,-3 0 129,-3-6-258,7 1-129,-2-11-1677,8 0-2580,6-5-258,11-11-645,10-14-129</inkml:trace>
  <inkml:trace contextRef="#ctx0" brushRef="#br0" timeOffset="229115.1046">23363 3592 10449,'27'-12'5676,"-27"12"-516,10 24 129,-13-3-4773,3 9-129,2 5-129,2 6 0,1 3-129,1-2-258,1-1-387,-7-12-3483,6 7-1290,-6-9-129,2 3-645</inkml:trace>
  <inkml:trace contextRef="#ctx0" brushRef="#br0" timeOffset="229283.1142">23444 4206 11094,'6'12'5547,"-6"-12"-258,0 0-645,0 0-4386,0 0-2967,0 0-2193,4 15-387,-4-15-516,0 0-516</inkml:trace>
  <inkml:trace contextRef="#ctx0" brushRef="#br0" timeOffset="229763.1417">23532 3687 7482,'0'-34'5547,"10"24"0,-1-5-516,11 8-3096,-4-2-1161,9 6-258,0 1-129,1 2-129,-3 10-258,-5 3 129,-6 7-129,-5 0 0,-7 5 0,-8 0 0,-4 1 0,-6-1 0,1-5-129,1 0 129,4-4-129,2-2 129,10-3 0,0-11-129,16 18 129,1-13 0,1 2 0,2-1 0,0-1 0,-4 3 0,0 3-129,-5 0 258,-6 4-258,-1 2 258,-4 2-129,-5 0 0,-6 1 0,1-1 0,-4-1-129,-4-4-387,6 7-1290,-10-14-3225,5 1-258,-4-8-258,13 0-645</inkml:trace>
  <inkml:trace contextRef="#ctx0" brushRef="#br0" timeOffset="229979.154">23850 3578 7224,'30'-36'5805,"-22"36"-258,-6 12-645,0 14-3225,-2 6-1161,0 11-129,0 3 0,0 6-258,0-3-129,3-3-258,3-2-258,-5-15-2709,7 5-1677,-2-14-645,2 4-129,-2-10-129</inkml:trace>
  <inkml:trace contextRef="#ctx0" brushRef="#br0" timeOffset="230155.1641">24011 4213 9417,'11'20'5805,"-11"-20"-516,7 8 0,-7-8-3870,0 0-645,0 0-387,0 0-258,0 0-1032,0 0-4128,0 0-387,0-10-387,-3-3-387</inkml:trace>
  <inkml:trace contextRef="#ctx0" brushRef="#br0" timeOffset="230583.1886">23909 2929 5805,'15'-17'5934,"-9"5"-645,6 4-129,-11-9-3741,11 13-258,-1-5-387,4 3-258,0 5-387,-2-3-129,4 5-645,-7-3-1806,1 6-2193,-11-4-774,7 20-258,-7-9-516</inkml:trace>
  <inkml:trace contextRef="#ctx0" brushRef="#br0" timeOffset="230739.1975">23970 3037 5031,'0'11'5934,"15"-2"-387,0-9-387,8 0-1935,-5-8-2064,8 4-645,5 4-1290,1-6-4128,2 2-387,-9 0-258,-2 1-645</inkml:trace>
  <inkml:trace contextRef="#ctx0" brushRef="#br0" timeOffset="233910.3789">24205 9634 5160,'15'-19'5289,"-3"11"-258,-12 8-1419,-7 10-1032,-10 0-516,-1 23-516,-7-1-774,-4 13 0,-7 0-645,-3 12 129,-6 1-129,-3 1-129,-1 1 0,-1-2-129,1-4 129,3-1-129,5-5 129,5-12-129,12 3-1032,-2-14-3741,14-2 0,5-11-387,7-12-516</inkml:trace>
  <inkml:trace contextRef="#ctx0" brushRef="#br0" timeOffset="235810.4876">24288 9876 4257,'8'-12'5031,"2"-8"0,-8 4-1548,-2 16-774,2-17-774,-2 17-645,0 0-387,0 0-387,-12 0-129,-1 17 0,-3 6-258,-3 11 129,-2 5 0,0 7 0,2 4-129,4-1 129,7 0-129,8-6 0,10-2 0,9-8-129,9-10 0,3-6 0,1-7-129,1-7 129,-5-3 0,-4-3 129,-9-10-129,-8 0 129,-7-3 0,-11 2 0,-10 2 0,-7 1 0,-5 5-258,-4-4-1419,4 10-3483,1 5 129,5 5-774,6 2-387</inkml:trace>
  <inkml:trace contextRef="#ctx0" brushRef="#br0" timeOffset="236635.5348">21302 14270 3354,'-10'-36'3999,"0"14"-903,5 12-129,-11-9-129,6 15-387,-11-11-645,10 14-129,-9-7-516,20 8-129,0 0-129,13 1-258,27-1 0,27 0-129,32-2-129,31-3 129,33-5-129,24 0 0,16-2-129,7 0-129,-10 4 0,-16 4-129,-29 1 129,-33 2-258,-35 1 129,-37 0-258,-30 2 0,-28 0-258,-21 5-258,-15-7-645,3 3-3096,-12-1-387,8 6-516,3-4-258</inkml:trace>
  <inkml:trace contextRef="#ctx0" brushRef="#br0" timeOffset="237238.5693">22147 14608 7611,'-8'-17'5289,"-1"3"-516,6 3 0,-10-10-3225,13 21-129,-8-27-774,8 17 0,10-5-129,9 5-129,7 2-129,9 4 0,2 4 0,5 4-129,0 6 0,-5 6-129,-8 5 0,-13 3 129,-10 2-129,-12-1 0,-14 2 0,-15-4 129,-4 0-129,-5-4 0,3-3 0,6-2 0,11-3 0,13-2 0,11-9 0,16 20-129,13-11 258,11 6-258,2-1 129,0 6 0,-3 2 0,-8 1 0,-10 2 0,-12 0 0,-9 0-129,-10-4 129,-11 3 0,-5-2 0,-5-1 0,-4 0 0,2-6 0,1-1-129,0-6 0,1-1 0,4-7-129,2-2-129,8-7-387,-3-19-1677,15 8-2322,-1-15-387,10 1-258,9-8-387</inkml:trace>
  <inkml:trace contextRef="#ctx0" brushRef="#br0" timeOffset="237478.583">22663 14266 8385,'1'-13'5547,"-1"13"-516,4 25-129,-8 5-3612,9 19-258,-2-1-387,7 13 0,-3-5-129,-1 5-129,1-7-129,-1-6-129,-2-7-258,-2-8-645,7 5-3096,-12-14-1161,2 3-387,-4-7-129</inkml:trace>
  <inkml:trace contextRef="#ctx0" brushRef="#br0" timeOffset="237667.5938">22688 15111 10965,'1'27'5676,"-1"-27"-387,0 17-258,0-17-3483,0 0-903,0 0-258,0 0-516,5 15-1806,-5-15-3096,4 14-129,-4-14-645,5 20-387</inkml:trace>
  <inkml:trace contextRef="#ctx0" brushRef="#br0" timeOffset="250114.3057">19076 12431 5934,'-18'-34'5031,"16"22"-387,2 12-258,17-9-2451,9 8-774,21 11-516,13 6-258,22 19-129,11 11 258,13 22-387,7 19-129,10 24 258,-2 24-129,-6 29 0,-15 18-129,-22 14 129,-19 10-129,-21 5 0,-25-5 129,-17-8-258,-22-12 258,-8-23-258,-3-16 129,1-14-129,6-22 0,5-24-645,18-5-3225,0-21-774,7-11-129,0-16-774</inkml:trace>
  <inkml:trace contextRef="#ctx0" brushRef="#br0" timeOffset="250391.3215">19641 14928 8127,'-11'-19'5160,"11"19"-387,5 2-258,10 32-3612,-1 7-258,7 15 387,-3 3-516,6 5 0,1-5-258,5-7-129,3-11 0,5-17 0,5-14-129,5-11 0,4-20-129,0-10-258,1-2-516,-9-12-3870,4 1-129,-13 2-387,-1 6-387</inkml:trace>
  <inkml:trace contextRef="#ctx0" brushRef="#br0" timeOffset="250834.3469">19489 15240 10062,'0'-20'5418,"-12"16"-645,0 25 0,-10 28-4515,-1 22-129,-7 29 129,-6 23 0,-4 24 129,1 19-129,6 9 129,11 6-129,11-3 0,14-10 0,18-21-129,15-17-129,16-29-129,9-20-129,8-24-516,-6-35-2709,6-20-1548,-5-25-258,-4-18-645,-9-23 0</inkml:trace>
  <inkml:trace contextRef="#ctx0" brushRef="#br0" timeOffset="251218.3689">20098 15512 3354,'-14'-75'5289,"2"47"0,2 14-387,-8 7-2580,11 27-129,-11 7-516,8 25-645,-3 11-516,6 14-258,1 0 0,6 6-129,2-8 0,11-7 0,4-11-129,8-15-129,5-18 129,2-15 0,-1-9 0,0-11 0,-4-8 129,-7-5-258,-9-4 258,-10 2-129,-5 0 0,-14 3 0,-5 6 0,-5 6-129,-2 8-129,-1 3-387,11 14-1935,-2-1-2193,9 11-387,2 1-387,9 8-387</inkml:trace>
  <inkml:trace contextRef="#ctx0" brushRef="#br0" timeOffset="251686.3956">19992 16501 7482,'-3'-6'5547,"6"-10"-387,7 11-387,2-4-2838,7 9-1548,3 0-129,3 4 0,-3 6-258,-2 8 0,-6 5 129,-7 5-129,-7 4-129,-6 3 129,-9 4 0,-2-3 129,-3 2-258,2-8 258,5-3-258,3-6 129,10-7 0,7-3 0,9 0-129,6-1 129,5 4 0,0 3-129,0 2 129,-4 9 0,-3 0 0,-10 4 129,-5 1-129,-5 2 0,-8-2 0,-11 3 0,-6 3-258,-11-7-516,-2 6-1677,-9-13-2451,-2-11-129,-3-14-387,2-17-387</inkml:trace>
  <inkml:trace contextRef="#ctx0" brushRef="#br0" timeOffset="251986.4128">20355 15291 9030,'52'-63'5289,"-22"65"-387,8 39-129,3 20-3741,11 27-516,-1 15 0,2 14-129,-5 13-129,-6 11-129,-8 4 0,-9 5-129,-14-2 0,-11-4 0,-11-4 0,-10-4 0,-4-12-258,-4-15 258,3-3-903,-9-17-2967,12-15-1032,0-26-258,9-20-645</inkml:trace>
  <inkml:trace contextRef="#ctx0" brushRef="#br0" timeOffset="252494.4418">21064 15859 7740,'7'-11'5289,"-7"11"-387,4 17-258,-4 19-3354,-1 0-516,-2 17-129,-3 2-387,2 4 0,0-1-258,2-5 129,1-7 0,1-7-129,0-10 0,7-10 0,3-9 129,5-6-129,5-4 129,4 0-129,7-7 0,3-3 129,3-1-129,-1 1-129,4 3-387,-10-3-258,6 8-1161,-12-6-2967,-3 6 0,-9-7-774,-3 4 258</inkml:trace>
  <inkml:trace contextRef="#ctx0" brushRef="#br0" timeOffset="252675.4522">21284 16015 6708,'-37'-17'5289,"24"17"-129,11 17-387,0 9-3354,5 23-387,2-1-258,4 7-387,1 3-387,-5-5-387,5 6-1290,-9-13-2967,3-10-387,-4-14-387,5-10-258</inkml:trace>
  <inkml:trace contextRef="#ctx0" brushRef="#br0" timeOffset="253270.4862">21452 15429 6708,'4'-11'4773,"7"-9"-258,-2 17-1161,-3-9-2064,9 12-516,-4 0 0,3 4-258,-4 7-258,0 6 0,-5 4 0,0 2-258,-4 2 129,-1 2-129,-3-1 129,-6-1-129,-2-3 129,-2-2-129,2-4 0,-1-4 0,0-4 0,2-4 0,10-4 129,-8 1-129,8-1 0,6 0 129,4 0 0,2 0-129,6 0 129,2 4 129,-2 5-258,2 3 129,-4 4-129,1 1 0,-5 0 129,-2 3-129,-4-2 0,-5 1 0,-1-1 0,-7-1 0,-7-2 0,-3-5 0,-3 1-129,-4-4 129,2-4 0,-2-2-129,4 2-645,-1-12-1032,11 8-2838,10 1-258,0 0-258,0 0-387</inkml:trace>
  <inkml:trace contextRef="#ctx0" brushRef="#br0" timeOffset="253607.5055">21799 16346 8385,'7'0'5418,"-7"0"-387,7-7-387,-7 7-3741,0 0-1161,0 0-4257,12-2-258,-12 2-258,0 0-774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9T17:38:18.31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18573 2463 1677,'-5'38'3870,"1"-17"387,-3-4-129,5 7-2193,-6-16 0,8 9 0,0-17-387,0 0 0,-1-27-258,2 3-258,0-17-387,5-4 129,2-22-516,5-25 258,3-4-387,5-8 387,3-8-387,2 3 387,1 6-258,0 8 0,0 20 129,-4 25-258,-3 23 258,0 26-258,-4 24-129,-1 30 0,0 24-129,0 20 0,0 7-258,-1 14 258,-1-6-258,0-6-129,-1-14 387,-2-13-258,1-22 129,-3-16-387,-1-10-258,-7-31-3354,5 16-387,-8-24-387,-1-9-258</inkml:trace>
  <inkml:trace contextRef="#ctx0" brushRef="#br0" timeOffset="213.0122">18606 2188 9288,'0'0'4902,"11"-1"0,6-2-516,3-9-2967,6 9-645,1-6-258,2 6-516,3 4-2580,-4-1-1548,3 6-645,-9 0-387,6 4-387</inkml:trace>
  <inkml:trace contextRef="#ctx0" brushRef="#br0" timeOffset="529.0303">19377 1964 12771,'35'-20'5160,"-13"9"-258,9 8-387,0 0-4257,5 0-387,7 3-3096,-9 1-1419,1 13-258,-11 1-258,-3 5-516</inkml:trace>
  <inkml:trace contextRef="#ctx0" brushRef="#br0" timeOffset="684.0391">19482 2250 9804,'32'-4'4773,"1"-5"-258,3-8-774,7-5-5805,2 5-1806,1-4-258,-1 1-903,-2-1 0</inkml:trace>
  <inkml:trace contextRef="#ctx0" brushRef="#br0" timeOffset="1152.0659">20227 1264 9804,'-44'-113'5547,"44"113"-645,-79-37-129,37 45-2451,0 11-2193,42-19-258,-59 82 258,42-17-516,13 6 129,8 9 129,13 2 0,6 0 258,2-7-387,3-2 516,-4-13-516,-3-5 516,-8-11-387,-8-3-129,-5-7 0,-11-2 0,-7-3 0,-9-7 0,-3-1 0,-3-9 129,0-2 0,4-3 129,3-4 0,7-1 258,8 1-129,11-3 0,0 0 0,17 21 0,1-4-129,1 8 0,2 13 0,-3 5-387,-2 10 258,-5 6-129,-5 11 129,-2 3-258,-4 0 258,0-3-258,0-6-129,0-17-2193,2-1-1548,2-20-645,7-13 0,3-21-387</inkml:trace>
  <inkml:trace contextRef="#ctx0" brushRef="#br0" timeOffset="1556.089">20468 1855 10965,'-5'-55'5160,"-12"42"-516,-2 13 0,-6 7-3999,3 20-387,1 15-129,0 7 0,3 5 0,5 3-129,7-3-129,4 0 129,4-10-129,7-14 129,7-10-129,2-12 129,0-8-129,2-5 0,-2-14 0,-1-9 0,-2-6-129,-3-9 258,-3-1-129,-3 5 129,-3 3 0,-1 15 258,-2 21 0,0 0 0,0 13 0,0 24 129,1 6-129,5 6 0,-1 3-129,4-6-129,1 0-129,1-8-1032,9-2-3612,-8-9-129,4-4-387,-2-11-774</inkml:trace>
  <inkml:trace contextRef="#ctx0" brushRef="#br0" timeOffset="1753.1003">20859 2181 10062,'24'15'5289,"-11"1"-516,-8-5 0,8 15-3612,-8-6-516,2 3-129,-1 2-516,-5-3-903,8 4-3483,-9-6-645,0 4-129,0-12-903</inkml:trace>
  <inkml:trace contextRef="#ctx0" brushRef="#br0" timeOffset="1949.1115">21523 2276 11352,'28'2'5418,"-28"-2"-645,11-2-129,-11 2-4644,0 0-3225,16-8-1290,-16 8-645,17-9-387,-6 3-387</inkml:trace>
  <inkml:trace contextRef="#ctx0" brushRef="#br0" timeOffset="2113.1209">21967 2198 11868,'25'-2'5289,"-25"2"-129,13-8-387,-13 8-4644,7-12-1161,-7 12-3741,10-5-129,-2 5-645,-8 0-516</inkml:trace>
  <inkml:trace contextRef="#ctx0" brushRef="#br0" timeOffset="2277.1303">22419 2146 8901,'14'0'5547,"3"-13"-387,-17 13-516,6-22-3354,4 20-5934,-10 2-129,9-9-516,-9 9-516</inkml:trace>
  <inkml:trace contextRef="#ctx0" brushRef="#br0" timeOffset="2728.1561">22982 1631 11223,'6'-54'5547,"-13"29"-387,-13 4-258,4 13-4257,-12 8-258,0 16-129,-5 12-129,-2 4-129,4 13 0,1 8 0,5 1-129,7 4 0,7-5 0,7-8-129,4-10 129,10-8-129,7-9-129,4-10 258,2-8-129,4-13 129,0-10 129,2-8 0,0 1 0,-5-1 129,-3 4 0,-4 4 0,-3 10 129,-4 10 0,-10 3-129,7 13 0,-4 13-129,-2 5 0,1 8-258,1-1-516,11-1-4128,-10-1-129,7 2-387,-4-12-516</inkml:trace>
  <inkml:trace contextRef="#ctx0" brushRef="#br0" timeOffset="3112.178">23119 2012 7740,'16'23'5289,"-8"2"-645,-5-4-258,5 11-3483,-8-6-387,2-1-258,-2-1-129,0-7 0,0-5-129,0-12 0,0 0 0,0 0 0,-6-12-129,6-9 129,3-11 0,3-2 258,7-4-129,3-4 258,2 4-258,-2 7 129,2 7-129,-1 12 0,-2 12 0,1 16-129,-7 11 129,-1 9-258,-2 3 258,0 2-387,0-3 387,-1-4-258,2-2-516,-7-13-3870,5-4-258,-5-15-387,8 9-645</inkml:trace>
  <inkml:trace contextRef="#ctx0" brushRef="#br0" timeOffset="3804.2176">23478 1366 9159,'0'0'5160,"0"0"0,0 0-516,0 0-3354,41-20-516,-41 20-129,13 35-129,-9-6-387,5 3 129,-7 1-387,3 1 258,-5 3 0,0 4 129,-1 2-387,-5 4 258,0 2-129,-2 1 129,1 4-129,-5-3 0,5-4-129,1-5 0,3-5 129,3-4-129,3-6 129,7-5-129,2-10 129,7-2 129,1-5-129,-1-4 0,2-1 129,-2-8-258,0-3 258,-1 0-129,-5-1 0,-4 0 0,-9 12 129,10-11-129,-10 11 0,0 8 129,-3 8 0,-4 8-129,0 5 0,0 2 129,-2 10-258,1 2 0,1 4 129,0 2-129,1-2 129,2 1-129,4-2 129,-3 0-129,2-7 258,0 2-129,-1-4 0,-3-3 129,0-3-129,-6-2 0,-3-5 129,-3-2 0,0-6-129,-3-3 129,1-1-129,-3-4 0,2 1-258,2-5-258,3 16-1806,-4-15-2967,4 8 0,-3-7-516,1 4-258</inkml:trace>
  <inkml:trace contextRef="#ctx0" brushRef="#br0" timeOffset="20868.1936">19567 3806 516,'0'-31'4515,"0"12"0,0 8 129,-2-9-1935,2 20-645,0-16-774,0 16-387,0 0-129,-3 25-258,-1 5 0,-2 13-387,1 13 0,2 11 0,0 10 0,0 1-129,2 1 0,1-5 0,1-8-129,3-11 0,1-11-258,0-15-774,8-9-3096,-13-20-258,13 11-258,-13-11-387</inkml:trace>
  <inkml:trace contextRef="#ctx0" brushRef="#br0" timeOffset="21576.2341">19842 3870 645,'11'-15'3741,"0"-1"387,-11 16-1548,12-10-387,-12 10-387,0 0-387,5-12-516,-5 12 129,0 0-387,0 0 0,-7 4-129,7-4 0,-12 13-258,3-1 0,-3-3 129,1 4-129,-3 2 0,-2 2-129,-2 4 0,-6 1-258,-3 5 129,0-5-129,0 3-387,-2-4 258,4-2 0,5-5 129,2-4-129,7-8 258,11-2-129,0 0 258,0 0 0,18-5 129,-1 1 0,4 4 0,2 4 129,3 10 0,-1 4-129,5 7 0,-4 6 0,-1 4 0,-3-1-129,-2 3 0,-4-1-129,-1-3 0,-3-6 0,-4-4-129,-1-4-129,-4-8-129,4 3-516,-7-14-1548,0 0-1935,0 0-516,0 0-258,0 0 129</inkml:trace>
  <inkml:trace contextRef="#ctx0" brushRef="#br0" timeOffset="22988.3148">18900 4974 3870,'34'-15'4515,"-4"3"-129,7-2-129,15-3-3096,10-6 0,22 2-258,13-8-129,15 6-258,10-2 0,14 5-129,5 6-258,4 9 0,-5 5-129,-6 19 0,-12 13-129,-10 14 129,-14 15 0,-16 13 0,-15 12 129,-10 10 0,-9 10 0,-6 6 129,-10 3 129,-1 0 0,-5-7 0,-2 1 0,-6-9 0,-1-4-129,-6-10 0,-8-3 0,-3 0-258,-15-1 129,-11 0-129,-12 0 0,-18 7 0,-18-1-129,-14 1 129,-17 2 0,-19-5 0,-10 3 0,-10-4 0,-8 1 129,-4-7-129,3-7 129,5-3-258,6-13 129,4-8-129,8-15 129,8-15-129,7-18 0,12-18-129,1-28 0,5-22 0,2-21 0,8-15-129,3-15 129,6-2 0,1-2 129,3 7 0,5 7 129,3 12 129,3 12-129,3 11 0,2 6 129,1 0-129,7 0 0,5-5 0,6-9 0,11-2 0,13-8-129,12-3 129,12-2-129,22 0 129,11 2 0,15 2 0,11 10 0,9 0-129,8 10 0,5 5 258,2 6-258,-5 8 129,-4 5-258,-4 16-258,-8 4-516,-1 19-129,-13-5-516,-1 15-903,-13 0-1935,-1 5-129,-5 5 0</inkml:trace>
  <inkml:trace contextRef="#ctx0" brushRef="#br0" timeOffset="23732.3574">18462 5438 3354,'-14'6'4773,"14"-6"-387,0 0 258,3-18-2967,14 13-387,-1-13-516,12 5-129,0-7 0,6 4-387,-2-2 0,2 3-258,-9 4 0,-3 3 0,-5 4 0,-6 3 0,-11 1 0,0 0 0,7 7 0,-7-7 0,-1 20 0,0-7 0,1 3 0,0 3 129,2 1 0,3 1 0,3 0 129,1 2-258,-1-1 258,1 0-129,-6-2 129,0 1-258,-3-1-129,-3 3 129,-6-1 0,-2 0 0,-3-3-129,-6-4 129,-1-1 0,-1-4 0,-3-2 0,1-3 0,-2-3 0,-1 0 0,2 5 129,2-1-129,1-2 0,2 0 0,3-1 0,2-3 0,3 0 0,3-7 129,4-7-129,3-8 0,2-3 0,7-6 0,4 2 0,4-5-258,9 4-645,-3-3-2838,14 9-774,4-1-258,9 7-645</inkml:trace>
  <inkml:trace contextRef="#ctx0" brushRef="#br0" timeOffset="24231.386">19722 5322 3999,'24'0'4515,"-12"-2"129,3-8-258,9 5-3225,-2-7-516,6 8 0,0-4 0,1 8-129,-5 0-258,-1 7-129,-8 3 0,-5 7-129,-5 2 0,-5 2 258,-1 2 129,-4 1-258,-2-2 129,3 3-129,2-4 129,2 0-129,0 1 129,6-2-258,1 3-129,3-3 129,-2 1 0,-2-4-129,-1 1 0,-5-4-129,0-2 129,-8-7-129,-5-2 129,-5-3 0,-2-10 0,-2 0 0,-2-4 129,0 0 129,0-1-129,3 0 129,4 0-129,4 1 129,5-3-129,4 0 0,5-1-645,6-5-645,8 4-2967,1 3-129,0 1-645,2 6 0</inkml:trace>
  <inkml:trace contextRef="#ctx0" brushRef="#br0" timeOffset="24736.4149">19620 6621 5160,'34'-19'4902,"-12"-1"-516,6 2-258,3 0-3612,-4 4-129,3 5-258,-4 6 0,-3 5-129,-5 11 129,-2 8 0,-8 5 0,-2 6 129,-2-2-129,-3 5 258,-1-4-129,0 1 129,-6-6 0,0-1-129,-4-1-129,-4 3 0,-3-6-129,-5 2 129,-1-4-129,-3-2 129,0-5-129,5-9 258,2-6-129,6-9-129,7-9 0,5-4-129,1-7 129,5 1-129,2 2 0,-1 4-258,-1 6 129,-5 2-258,0 17-258,-6-17-1935,6 17-1548,-16-2-387,6 2-387</inkml:trace>
  <inkml:trace contextRef="#ctx0" brushRef="#br0" timeOffset="25384.4519">18619 6828 6837,'-15'-53'5031,"17"25"-387,10 2-129,0-6-3225,12 8-645,-3-2 0,3 7-258,-1 3-129,0 2-258,-3 6 129,-1 4-129,0 4 0,-3 2 0,2 8 0,-7 4 258,2 1-258,-1 2 0,-1 2 0,-2-2 0,-2 2 0,0-2 0,-4-1 0,2 2 0,-1-1 0,-1 2 0,-1 1 0,3 3 0,0 2-258,2 3 516,2-3-516,0 0 258,1-3 0,-1-3 0,-2 0 258,-3-8-258,-4-11 0,0 15-258,-6-12 516,-7-1-258,-6 1-258,-2-1 258,-6-2 0,-4 0-129,-3 0 129,0 0 129,2-4-129,3-2 258,2-7-258,6-5 129,6-4-129,4-1 0,6-2 0,3-1-129,2 4-516,3-5-2838,9 8-1032,3 2-516,6 2-258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9T17:39:12.93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2808 1964 1161,'0'0'1548,"9"-10"-387,-9 10-129,0 0 129,0 0 387,0 0 129,0 0 0,0 0 387,7 7 0,-7-7 0,0 0-258,-6 8-387,6-8-258,-14 13-258,2 4-258,-10 5-387,-5 9 0,-8 6-129,-3 4 0,-3 5-258,3-1 258,3-2-258,7-2-129,6-7 258,10-10-387,12-7 387,4-3-387,13-2 387,7 1-129,7-2 129,4 1 0,1 5 129,0 4 0,-3 4 0,-3 5 0,-8 6-129,-7 9 0,-11 1 129,-4 3-129,-6 1 129,-9-3 129,-2-1-258,-6-5 258,-3-4-258,1-7 0,2-7 129,2-7-129,2-5 0,6-5-258,4-6 258,9 0 0,0 0 0,10-11 258,5 10-258,2 4 0,3 6 129,1 10-129,-2 13 129,-3 12-258,-5 14 258,-6 12-258,-5 5 129,0 5 129,-10 1-258,-1 1 258,4-7 0,-2-10-129,4-9 0,3-11 0,2-10 258,2-6-258,6-5 0,-2-8-258,-1-2 129,-5-14-387,10 25-645,-10-25-2967,0 15-516,0-15-129,0 0-645</inkml:trace>
  <inkml:trace contextRef="#ctx0" brushRef="#br0" timeOffset="3251.1859">1271 3713 4128,'1'17'5160,"-1"-17"-129,0 0-903,9-13-1161,-8-32-774,7 4-516,-3-30-516,0-9-774,5-26 0,5-19-387,3-14 258,6 1-387,2 8 258,0 11-258,4 13 258,-5 23 0,4 26 0,-5 31 0,-4 26 0,-2 26 0,-2 25 0,-2 22 129,1 23-258,-3 9 129,2 10 0,-3 3 129,-1 1-258,3-13-258,-3-16 0,-2-21-258,2-11-645,-10-29-2064,3 0-1806,-3-16-129,0-13-258,-20-5-129</inkml:trace>
  <inkml:trace contextRef="#ctx0" brushRef="#br0" timeOffset="3432.1963">1382 3302 9030,'0'-18'5160,"9"4"-129,8-1-387,8-11-3483,9 6-387,1-6-129,2-5-1419,4 13-3870,-1 0-129,-3 9-516,-3 7-516</inkml:trace>
  <inkml:trace contextRef="#ctx0" brushRef="#br0" timeOffset="3612.2065">1994 3205 6837,'50'-24'4644,"-23"10"-258,3-9-645,-8 4-3741,7-3-1677,-9 7-2193,-2 8-258,-18 7-774,8 8 516</inkml:trace>
  <inkml:trace contextRef="#ctx0" brushRef="#br0" timeOffset="3787.2166">2060 3379 8256,'7'6'5289,"8"-6"-258,0-9-258,7 3-3225,-5-14-645,10 8-387,-6 2-645,-6-2-3612,3 9-903,-6-1-258,-5 4-645</inkml:trace>
  <inkml:trace contextRef="#ctx0" brushRef="#br0" timeOffset="5351.3061">3258 2931 1,'-8'-15'4643,"0"-10"130,6 9 0,-4-12-1935,6 28-258,3-41-903,7 28-258,-5-4-516,10 17-258,-4 13-129,5 18 0,0 11-258,-1 13 0,-1 8-129,-1 5 0,-4-3 0,-2-7 0,-2-15-129,-3-11-258,-2-15 129,0-17 0,-1-15 129,-1-19-129,2-13 0,2-13-129,7-5 129,1-2 129,7 6-129,1 9 0,3 15 0,1 18 0,0 19 129,-1 19 387,-3 15-258,0 12 129,-5 7-129,-2 3 0,-3-3 0,-3-7-129,-2-4 129,-3-12-258,0-8 0,0-22-129,0 0 258,-3-14 0,3-23-129,2-16 0,7-11 0,3-7 129,3-1 0,0 3 0,3 11 0,0 17 0,0 22 129,0 19 0,-4 17-129,2 21 387,-3 11-258,0 9 129,0 8-258,-2-7-129,2 5-774,-10-18-3483,7-4 0,-3-17-774,2-5-258</inkml:trace>
  <inkml:trace contextRef="#ctx0" brushRef="#br0" timeOffset="5895.3372">3904 2959 9417,'6'6'5160,"-6"-6"-516,12 15 0,-2-13-4515,7-2 258,1-5-129,4-6-258,-1-9 0,-1-4-258,-4-5 129,-2-1 0,-7-2 258,-3 6-129,-4 6 129,0 20 129,-18-5-258,7 17 0,-2 18 258,3 17 0,1 13-129,3 5 0,6 2-258,4-6 0,7-7 0,3-13-258,5-10-258,-1-24-258,6-7 258,-6-21-258,2-8 258,-6-17 0,2 1 0,-6-8 258,0 5 129,-1 2 129,-2 8 258,3 14 129,-2 4 129,4 20 129,-1 0 129,4 22 0,-2 5 129,0 11-387,-1-3 0,-1 5-258,-4-6 129,-2-1-129,-2-8 0,-3-5-258,0-20 129,0 0 129,-7 0-129,4-20 387,3-16-516,0-10 0,6-6-516,-4-21-2580,12 0-1032,2-6-387,4-2-516</inkml:trace>
  <inkml:trace contextRef="#ctx0" brushRef="#br0" timeOffset="6083.3479">4529 2109 10965,'4'-27'4902,"-4"27"-129,0 31-129,-4 19-3999,4 21-387,0 19-129,9 16-258,-1 11 129,2 4-129,2 4-387,-2-15-903,10-4-2967,-10-19-129,5-17-516,-5-27-129</inkml:trace>
  <inkml:trace contextRef="#ctx0" brushRef="#br0" timeOffset="6391.3656">4720 2862 8256,'0'-32'5031,"-7"24"-516,2 23 0,-2 7-3225,5 14-645,2 3-258,0 7-129,6-2-129,3 1 0,2-9 0,5-7-129,0-8 0,4-16-387,-3-6 258,1-16 258,0-9-258,-3-9-258,-4-8 258,-6-4-129,-3-2 129,-5 2 0,-7 6-129,-5 0-129,-4 9 258,-3-5-516,8 21-1419,-4-10-2193,7-2-258,6-5-258,8-3-258</inkml:trace>
  <inkml:trace contextRef="#ctx0" brushRef="#br0" timeOffset="6571.3759">4980 2264 10191,'19'-17'5160,"-11"17"-129,-9 22-258,1 23-3999,-2 15-129,2 18-516,1 8 0,7 10-129,2 5-258,-1-9-645,5 6-2322,-9-24-1419,1-12-258,-6-25-387,-2-13-129</inkml:trace>
  <inkml:trace contextRef="#ctx0" brushRef="#br0" timeOffset="6712.3839">4934 2760 10449,'-6'-86'5418,"13"46"-516,12 18-129,-4-5-4515,15-2-1290,7 12-3612,2 3-129,1 9-387,-4 5-645</inkml:trace>
  <inkml:trace contextRef="#ctx0" brushRef="#br0" timeOffset="6880.3935">5404 2944 10449,'22'57'5676,"-17"-27"-903,2 10 129,-9-1-4386,1 7-903,2 7-4128,-1 0-387,-2 5-258,-6-8-645</inkml:trace>
  <inkml:trace contextRef="#ctx0" brushRef="#br0" timeOffset="9971.5703">6210 2508 6450,'10'-52'4902,"-10"29"-129,-7 8-258,-10 2-3483,1 13-258,-4 5-258,2 20-129,-2 12-129,3 17-129,5 8 0,6 6-129,6 1-129,2-2 129,12-10 0,5-11 0,5-17-129,4-21 0,2-10 0,-2-23-258,4-9-258,-5-22-258,2 2-129,-10-23-387,4 1 0,-12-15 516,0 1 258,-6 6 903,-5 4 387,0 20 387,-8-4 387,5 34 258,-6 10 0,6 32-387,-4 20-258,7 19-387,0 7-516,7 17-258,0 14 129,3 1-258,1-7 258,0-11-387,2-9 258,-2-20-387,1-19 387,1-24 0,-2-14 0,1-26-129,1-12 258,-3-9-129,2-4 129,-2 3 129,-1 9-129,-2 11 258,0 15-258,-7 27 0,11 2 0,-4 25 129,1 17-258,4 9-129,6 6-258,2-8-1419,11 4-2193,-4-22-516,6-6-129,-2-20-258</inkml:trace>
  <inkml:trace contextRef="#ctx0" brushRef="#br0" timeOffset="12303.7037">6882 2521 5031,'2'-75'5160,"-13"48"-258,-2 19-258,-11 3-2193,9 20-1032,-6 8-774,6 14 0,0 3-387,5 3-129,5-2-129,5-5 129,2-7-258,7-10 129,3-11-129,3-8 129,1-16 0,0-8-129,-1-12 0,-2-5 0,0 0 129,-3 3-387,-1 4 258,-1 7 0,-3 13 0,-5 14 0,14 9 129,-6 19 0,0 14 0,0 8 0,4 4 129,1 0-129,-1-7 0,2-9 129,-2-10-258,0-11 258,-2-17-129,1-14 0,-4-17 0,0-7 0,-4-9 0,0 1 0,-3-3 0,0 3 0,0 5 0,0 10 0,0 4 0,2 14 0,-2 13 129,14 0-129,-3 9 0,2 7 0,1 4 0,0 2 0,2 2 0,-3-3 0,-3-1 0,-2-3 0,-2-5 0,-6-12 0,9 14 0,-9-14-129,8-12 129,-1-7 0,5-8-129,0-2-129,5-5 129,2 3 258,4 0-258,-2 3 258,2 6-387,0 4 387,-2 8-129,-4 0 258,-2 7-387,-4 1 129,-11 2 129,0 0 129,0 10 0,-6 10 0,-9 1 129,-1 11-258,-2 2 129,1 9-129,3 1 129,5 0-516,5-3 258,4-9-129,10-9 0,1-13-129,7-10 129,0-17-129,3-10-129,-3-14 258,-3-11 129,-3-14 129,1-12 0,-5-16 258,-1-2-387,0 5 387,-4 7-258,-1 11 258,-1 18-258,-1 21 0,0 34 0,1 29 0,-1 31 129,3 18-258,1 11 129,6 9-387,2 3 258,3-2-387,0-16 258,5-12-129,-2-17 0,0-20-129,1-17 258,-5-17-258,-2-11 258,-2-16 0,-1-7 0,-2-5 0,-2 0 258,-1 8-129,-3 4 0,-1 9 129,0 18-129,0 0 129,0 0 0,1 22-129,4 6 0,3 1 258,2 0-516,4 0 258,2-7 0,-1-7 0,0-7-129,-3-8 129,-3-2-129,-4-8 129,-5-4-129,-1-8 129,-8 2 0,-5-6-129,0-6 258,-1 3 129,0-1-129,4 4 258,3-2-258,4 6 129,4 5-129,7 10 258,5 7-258,5 6-387,3 6 258,1 5-258,0 3 387,0 7-387,-1-5 258,-2-1-387,-3-1 387,-2-3 0,0-8 0,-2-3 129,-1-5-129,0-1 0,-1-7 129,2-5 0,-1-1-129,0-3 129,-1-1 0,1 3 0,-3 2 0,2 2 387,-9 10-258,15 0-129,-15 0 129,16 22-129,-8-3 0,2 5 0,1 0 0,2-2-516,0-4 387,0-6 129,0-8-129,-1-4 0,0-11 0,-1-7 0,-1-4 258,-3-4-258,-1-6 0,1 3 258,-2 4-129,0 4 129,-1 4-258,-4 17 387,10-9-516,-10 9 129,11 14 0,-4 3-258,3 2 258,0 1-387,1-3 387,2-4-258,3-2 258,-1-6 0,2-5 0,0-3-129,1-6 258,-2-3-129,-1-3 0,1 1 258,-2-2-129,-3 2 129,1-1-129,-3 6 129,-9 9-258,14-14 258,-14 14-258,14 0 0,-7 5 0,3 1-387,0 4 387,3 0-387,0 2 387,1-5-387,1 0 258,0-4-387,0-3 258,-3 0 0,1-1 0,-3-8 387,1 2-258,-11 7 258,12-15-258,-12 15 387,0 0-129,10-11 258,-10 11-258,0 0 0,0 0 0,0 0-258,2 12 258,-2-12-258,5 19 129,0-8-258,3 0 258,2 3-258,4-5 258,0-1 0,-1-3-129,4-5 129,-3 0-129,0-4 129,-2-5-129,-3-3 129,1-1 0,-3 2 258,0 0-258,-7 11 387,10-19-387,-10 19 258,9-9-129,-9 9 129,11 0-258,-11 0-258,14 13 258,-6-6-387,4 1 387,-1-2-387,2 1 129,-1-7-258,3 0 129,-3-7 0,3-2-129,0-7 516,-3-2-258,0-6 387,0 2 0,-3 0 516,-3-1-129,2 10 258,-7 1-258,-1 12 129,0 0-129,11 23 0,-6 9-258,2 14-258,5 16 0,1 20-129,1 13 0,3 15 129,-3 7-258,-3 3-129,-1 4 129,-7-3 129,-3-12-129,-3-17 0,-2-11-516,-9-32-2451,5-8-1161,-1-21-258,10-20-387,-12-9-387</inkml:trace>
  <inkml:trace contextRef="#ctx0" brushRef="#br0" timeOffset="12483.714">9383 2814 12126,'19'-1'5418,"-19"18"-516,0 17 258,-5 11-4773,-2 8-387,4 9-4386,-7-5 0,-1 4-645,0-18-258</inkml:trace>
  <inkml:trace contextRef="#ctx0" brushRef="#br0" timeOffset="13663.7815">10309 2268 6708,'13'-26'4773,"-13"26"-258,0-24 129,0 24-1806,-2-24-1161,2 24-387,-4-22-387,4 22-129,-10-8-129,-1 11-258,-9 11-129,-5 6-129,-3 6 0,-1 4-129,2 7-129,3 0-258,5-1 258,9-2-258,10-8 387,6-1-387,13-6 258,2-6-258,2-1 387,-1-7-129,-2-1 129,-4-1 129,-3-3-129,-5 0 0,-8 0 129,0 0 0,0 0-129,0 0 129,0 0-129,0 0 0,0 0 0,0 0 0,0 0-129,-6 9 129,6-9 0,-16 25-129,6-10 129,-1 6 0,-3 1 0,-1 5 0,0 1-129,3-2 0,0-1-258,3-6-258,6 12-1161,-4-20-2838,7 8 0,0-19-516,0 0-129</inkml:trace>
  <inkml:trace contextRef="#ctx0" brushRef="#br0" timeOffset="14220.8134">10340 2368 12255,'3'-34'5160,"-3"34"-129,-3-15-516,3 15-3612,-9 0-387,9 0-258,-2 15-129,2-1-387,0 2 387,2 4-387,1-1 129,0-1-129,1-1 258,0-5-387,-4-12 387,5 13 0,-5-13 0,0 0 0,0 0 0,0 0 0,0 0 0,0 0 0,0 0-129,0 0 129,0 0-129,8 0 129,-8 0-129,0 0 0,10 1 129,-10-1 0,11 10-129,-11-10 129,12 7 0,-12-7 0,9 6 0,-9-6 0,0 0-129,0 0 129,8 1 0,-8-1-129,0 0 129,0 0 0,6-7-129,-6 7 129,0 0 0,7-14-129,-7 14 129,0 0 0,0 0 0,10-11-129,-10 11 129,0 0-129,0 0 0,0 0-387,0 0-645,-3 7-3096,3-7-129,-1 11-387,1-11-516</inkml:trace>
  <inkml:trace contextRef="#ctx0" brushRef="#br0" timeOffset="15659.8957">10367 2464 1,'5'17'3224,"5"0"259,-2-11-258,-8-6-645,16-6-258,-15-12-129,9 5-258,-10-15-516,4 7 129,-4-15-645,1 6 129,-1-5-129,0 8 0,-1 1-387,1 12 387,0 14-516,0 9 0,0 26-258,0 23-129,0 23 129,0 16 0,0 16-129,-3 5-258,1 6-645,-8-20-2580,5 1-903,-4-28-387,4-21-258,-4-29-774</inkml:trace>
  <inkml:trace contextRef="#ctx0" brushRef="#br0" timeOffset="16754.9583">10464 2603 10965,'25'-169'4773,"-15"116"258,-7 23-387,-3 30-3612,8 12-387,-4 22-129,-1 8-516,2 8-129,0 3 0,3-3-129,-1-6 258,0-8 0,-1-14 0,-6-22 129,7 4-129,-5-16 129,-1-16 0,0-9-129,0-5 129,1-7-129,3-1 0,1 5 387,2 4-387,1 4 258,1 8-258,1 8 129,0 12-129,0 9 258,0 7-258,-1 12-258,0 3 258,1 9-258,0 3 129,2 2-129,0-2 258,0-2-387,1-6 387,-1-4 0,1-9 0,-5-8 0,1-5 0,-5-8 0,-2-12 0,-2-4 0,-1-7 129,0-5 129,0-3-258,0 0 129,7 0-129,2 1 0,11 4-258,-2 5 129,6 4-129,-1 6-129,0 10 0,1 1 129,-7 8 0,-1 0 129,-7 8 129,-9-8 258,7 24-129,-7-10 129,-7 4 0,-1 7 0,-3 0-129,0 6-129,-1-1 129,3 0-258,3-1 258,4-1-387,2-4 258,3-10-258,7-7 258,4-6 0,3-3 0,1-11 0,0-5 129,1-4 129,-3-3-129,-2 3 129,-2 3-129,-3 3 129,1 7-129,-10 9 129,12 1-258,-5 15-258,3 4 258,2 2-387,6 2 258,4 1-258,2-7 129,3-6-387,4-8 387,1-8-129,2-13 129,-3-9 258,-4-14-258,-4-12 516,-3-16-387,-4-18 516,-6-14-258,-3-11 258,-6 2 0,-1 14 129,0 7-129,-1 22 129,-4 34-129,5 32 0,-3 44 0,3 38-129,6 13-129,3 8-387,8 10 129,1-3-258,3-15 129,3-14-258,0-22 387,-1-19-258,0-19 258,-1-15-129,-4-8 258,-1-13 129,0-2 0,-3 0 129,1 3-258,0 6 258,-3 8-258,1 6 0,0 10 0,-1 6-387,4 6-129,-2-11-774,9 4-3354,-5-14-387,7-6-129,-1-6-387</inkml:trace>
  <inkml:trace contextRef="#ctx0" brushRef="#br0" timeOffset="17163.9817">12255 1620 13803,'30'-24'5289,"-20"34"-387,3 18 0,-11 4-4515,8 2 0,-2 8-129,2 10-129,-3 0 0,-1 3-129,-1-2 129,1 2-129,1-5 129,3 2-129,1-3 0,-1-4 129,4-4-129,-4 3-129,0-3 129,-6 5-129,-2 4 129,-2 11-129,-6 6 129,0 8-129,-1-2 129,3 3 258,3-4-258,1-2 387,0-2-387,5-9 129,0-6-129,-4-7 0,-1 2 0,-6-4-387,-4 2 0,-5-8-774,6 10-3483,-12-12-387,3 6-387,-5-6-387</inkml:trace>
  <inkml:trace contextRef="#ctx0" brushRef="#br0" timeOffset="28751.6445">18161 1153 12771,'29'-72'4902,"-29"72"258,0 0-258,0 0-3741,16-51-387,-16 51-387,0 0 0,0 0-129,0 0-258,-47 24 129,47-24 0,-38 61-129,14-10 0,-3 15 0,-5 19 129,0 7-516,1 10 258,2 4-258,3 1 258,7-3 0,6-5 258,4-15-258,9-14-129,4-9 129,5-7 129,5-11 0,3-6 0,4-8 0,1-5-387,1-10 387,4-4 0,0-10 0,2-1-129,-1-10 129,0-7 0,1-7 129,-6-3 129,-2-5-129,-6-8-129,-5-3 129,-6-2 0,-4-3 0,-7-3 129,-7 3-129,-3 1 258,-5 7-129,0 8 0,-5 10 0,0 8 0,0 7-129,1 8 0,2 1-129,1 4 0,3 10-129,0-7-387,7 8-129,-3-11-1419,9 19-2967,-1-7 0,8 7-516,-4 0-258</inkml:trace>
  <inkml:trace contextRef="#ctx0" brushRef="#br0" timeOffset="63087.6084">4120 4416 3612,'8'47'4773,"-4"-29"-258,2 1 0,-6-19-2709,5 26-129,-5-26-258,0 0-258,-7-16 0,3-7-258,-6-18 0,3-10-387,-2-14 129,4-6-387,-1-3 0,5 1-129,-1 6 0,3 10-129,6 14 0,0 16 0,6 18 0,0 17 0,5 23 129,0 17-129,4 13 129,-4 9-129,4 3 129,0 1-258,-1-9 129,1-9-129,-4-19 129,0-16 0,-1-18 129,1-17-129,-3-21 129,0-13-129,-1-15 129,0-7 0,-2-3-129,0 5 129,-1 11-258,-3 10 129,4 19 0,-1 18 129,0 17-258,2 20 129,3 19 129,1 10-129,2 8 129,1 7-129,1-1-129,-4-4-129,4-2-516,-8-11-4128,9-9-129,-3-16-258,8-10-645</inkml:trace>
  <inkml:trace contextRef="#ctx0" brushRef="#br0" timeOffset="63559.6353">7435 3638 5934,'-5'-42'5160,"-5"26"-258,-9-1-258,-3 17-2580,-14 0-774,5 19-129,-9 11-516,3 17-129,2 11 0,7 9-258,9 7 0,12-1 0,13-3-129,18-5 0,14-13 0,12-10 0,9-17-129,8-13-258,11-7-4386,-7-15-129,2-13-516,-3-12-387</inkml:trace>
  <inkml:trace contextRef="#ctx0" brushRef="#br0" timeOffset="64139.6686">10703 3176 12513,'7'-32'5418,"-14"13"-516,-3 16-129,-14-2-3870,4 7-387,-5 13-129,1 3-258,3 8 0,2 6-129,4 4 0,5 1-129,7 5 129,3 5 0,8 0 0,10 0 0,9 1 0,8-2 0,6 1 0,4-6 129,-2-5-258,-6-3 258,-6-4-129,-14-2 129,-16-5 0,-14 5-129,-16-3 0,-12 0 0,-5-2 0,-5-2-258,2 3-774,-6-8-3741,11 5-129,-2-13-516,8 7-516</inkml:trace>
  <inkml:trace contextRef="#ctx0" brushRef="#br0" timeOffset="65919.7704">4742 7246 5934,'-6'-13'4773,"6"13"-129,0 0-1161,3 7-1935,-3-7-387,7 10 0,-7-10-129,0 0-129,7-16-129,-5-6-129,-2-12-129,4-15 0,-3-12-129,4-12-129,1-13-129,3-6 0,2 0 0,1 5 0,2 8 0,-1 16-129,2 16 129,1 23 0,1 27 0,1 30-129,2 23 0,0 22 129,3 14-129,2 7 0,-1 3 0,1-4-129,-2-14 129,-3-13-129,-2-20 129,-4-19 0,-1-22 0,-3-13 0,-1-21 0,-2-18 129,2-19-129,-4-18 129,2-17 0,3-4-129,0 5 0,0 5 129,0 11 0,-1 14-258,0 24 129,3 22 0,-1 24 0,2 24 0,2 14-129,2 13 129,3 9 0,1 8 0,3 6 0,-5-1 0,2-5 0,-5-4-258,-3-8-129,-6-15-645,9 0-3741,-15-22-387,3-7-258,-4-17-516</inkml:trace>
  <inkml:trace contextRef="#ctx0" brushRef="#br0" timeOffset="66602.8095">5673 7113 6708,'0'13'5418,"3"3"-387,-3-16 0,0 0-3096,4-13-387,4-1-516,-5-13-258,2-8-129,-1-9-258,1-12-258,1-7 129,1-6-129,0 0 0,1 2-258,0 6 258,2 12-129,1 11 0,1 18 0,0 20 0,3 18 0,-1 18 0,3 13 129,0 13-258,0 3 129,-1 5 0,-1-2-129,0-9 129,-1-8 0,-2-11 0,1-11-129,-1-16 258,0-12 0,1-10-129,0-20 129,1-12-129,4-15 129,0-14-129,1-8 129,0 0-129,-1 4-129,-3 6 258,-1 16-129,-1 15 129,-1 20-129,-1 19 129,-2 26 0,1 13-129,1 9 0,4 10 0,0 7 129,1 2-129,-1-2-129,0-6-129,0-10-258,0 4-1419,-7-23-3096,2-3-258,-7-18-516,-3-11-387</inkml:trace>
  <inkml:trace contextRef="#ctx0" brushRef="#br0" timeOffset="67246.8462">7294 6523 7353,'17'-52'4902,"-17"26"-258,-7-3-258,-3 9-3096,-12 1-516,-1 17-129,-9 2 0,-3 26-129,-5 14 0,2 14 0,-3 9-129,10 13 0,5 0-129,8 0 0,11-5 0,10-11 0,17-12-129,12-14 0,11-13-129,6-13 0,0-8 129,2 0 0,-3-12-258,-7-5 0,-6 3-387,-12-6 0,-3 12-1290,-12-9-3096,-3 5 0,-5-2-774,0 14 0</inkml:trace>
  <inkml:trace contextRef="#ctx0" brushRef="#br0" timeOffset="67674.8708">7811 6441 8514,'7'-54'5418,"-7"31"-387,-4-3-387,1 12-3225,-14 1-516,-2 13-387,-8 11 0,-2 19-258,-3 10 0,1 13 0,3 5-258,6 7 258,7 0-258,12-5 129,9-8-258,12-9 258,11-11-258,7-10 258,5-10-258,2-7 129,0-5-387,-5-5-516,5-4-3741,-13-8-387,0-2-129,-8-6-774</inkml:trace>
  <inkml:trace contextRef="#ctx0" brushRef="#br0" timeOffset="68434.9141">8354 6335 10062,'37'-47'5418,"-21"31"-387,-15-3-129,-1 19-3870,-12 1-387,-11 23-129,-6 14 0,-4 10-387,-1 10 129,5 6-258,8 3 129,8-2-129,13-8 0,10-10 0,11-10 0,9-12 0,7-9-129,2-11 129,1-3 0,-2-2 0,-3-7 0,-6-2 0,-4 1-258,-8-4-258,2 11-2838,-19 1-1677,11-16-129,-11 16-516,0 0-387</inkml:trace>
  <inkml:trace contextRef="#ctx0" brushRef="#br0" timeOffset="70307.0213">9375 6220 7998,'23'-34'5418,"-18"10"-258,1 7-387,-8-10-3225,1 10-645,-9 0-129,-3 5-387,-7 11-129,-4 9-129,-8 14-129,-3 14 129,-2 13 0,-2 6-129,6 10 0,5 0 0,13-1 129,13-5-129,9-7 0,17-8 0,10-10 0,7-5 0,1-6 0,-1-4 0,-6-1-129,-8-1 129,-8 0 129,-10 0-129,-9 2 0,-8-2 0,-12 0 129,-7 0-129,-11-2 0,-3-3 0,-6 1 0,-3 0-129,2 2-387,-4-13-2322,13 14-1935,2-4-387,11 4-645,3 1-387</inkml:trace>
  <inkml:trace contextRef="#ctx0" brushRef="#br0" timeOffset="73031.1771">4847 8898 774,'0'29'2838,"0"-10"-516,0-1-258,0 11-516,0-8 258,3 9 129,-3-11 0,6 8 0,-6-27 0,1 24-258,-1-24 0,0 0-258,-7-27-129,5 0-258,-5-22-258,6-5-129,-1-14-258,2-14-129,2-9-129,8-1-129,6 4-129,2 9 129,1 12-129,0 12 129,1 20-129,0 25 129,0 21 129,-3 30 0,2 18 129,-1 17-129,1 18 129,2 8-129,-1 0 0,-1-9-129,0-11 129,-1-15-129,-4-16 0,0-20 129,-3-28-129,-1-13 0,-1-29 129,-1-16-129,3-18 258,-1-17-129,5-10-258,1-5 0,2 6 129,1 7 0,1 14-129,-1 17 0,-2 25 0,-2 26 0,-2 22 129,-1 28 129,-1 20 0,0 17-129,0 13 258,4 9-258,0-2 129,3-3 0,-1-9 0,0-12-129,-2-18 0,-1-11-129,-2-14-129,-5-14 0,0-8-516,-7-8-3483,4-13-774,-4-7-387,6-4-387</inkml:trace>
  <inkml:trace contextRef="#ctx0" brushRef="#br0" timeOffset="73687.2147">6367 8411 5934,'23'-43'5289,"-17"17"-387,-3 7-258,-6-3-2838,-5 19-645,-14 3-129,-4 22-387,-8 15-129,-2 16-129,1 8 0,8 11-129,6 0 129,14 6-129,10-10 129,22-7-258,15-9-129,11-17 129,10-11-129,4-13-129,1-6-258,-4-14-516,-2-4-3612,-16-14-387,-7-5-387,-9-13-387</inkml:trace>
  <inkml:trace contextRef="#ctx0" brushRef="#br0" timeOffset="73919.2279">7017 8303 9417,'0'-12'5160,"-20"20"-129,-17 8-387,-5 20-3741,-10 6 0,5 14-258,2 3-129,12 8-129,15-1 0,14 0-258,14-5 0,21-12 0,17-8-516,7-13 0,13-6-516,-5-22-2709,12-2-1419,-8-18 0,-1-9-516</inkml:trace>
  <inkml:trace contextRef="#ctx0" brushRef="#br0" timeOffset="74159.2417">7546 8406 9546,'5'-25'5289,"-20"9"-258,-3 21 0,-13 10-3999,0 14-258,-7 3 0,5 7-129,0 4-258,10 1-129,9-1 0,13-1-129,10-9 0,17-1-129,15-11-129,7-8-129,10-4-258,3-9-516,10 0-2064,-8-16-1935,-2-4-258,-9-9-258,-5-1-387</inkml:trace>
  <inkml:trace contextRef="#ctx0" brushRef="#br0" timeOffset="74615.2677">8032 8320 6063,'0'0'5418,"0"-17"-258,0 17-516,-8-9-2580,8 9-645,-18 16-516,3 10-387,-6 10 0,0 9-258,-1 6 0,5 9-129,3 0 129,10-2-129,6-5 129,16-9-129,10-11-129,7-10-129,11-7-258,-3-16-1161,7 0-3483,-3-9 0,2-4-516,-7-10-516</inkml:trace>
  <inkml:trace contextRef="#ctx0" brushRef="#br0" timeOffset="75779.3343">8694 8289 4773,'19'-40'5547,"-16"22"-387,0 5-258,-5-1-2193,2 14-1161,-30 12-645,2 20-258,-9 13 0,2 14-387,3 8 129,9 4-258,14 3 129,11-6-129,23-15 0,19-11-129,19-18-129,12-15 0,7-9-129,-3-4 129,-8-13-258,-10-2 129,-14 2-129,-17-4-258,-12 13-516,-20-7-2838,2 15-903,-21-10-387,7 6-258</inkml:trace>
  <inkml:trace contextRef="#ctx0" brushRef="#br0" timeOffset="80371.597">6411 9854 11739,'9'-24'5289,"-9"24"-129,4-21-387,-4 21-3870,0-12-387,0 12-258,0 0-129,0 0-258,1 12-258,-1-12-645,7 29-3612,-7-8-258,0 8-387,0 5-258</inkml:trace>
  <inkml:trace contextRef="#ctx0" brushRef="#br0" timeOffset="80591.6096">6497 10757 10062,'11'36'5160,"-11"-36"-387,7 14 0,-7-14-3612,0 0-516,0 0-258,0 0-129,0 0-387,0 0-258,4 15-774,-4-15-3483,-4 18-129,4-18-258,-6 32-516</inkml:trace>
  <inkml:trace contextRef="#ctx0" brushRef="#br0" timeOffset="80787.6208">6444 11693 10062,'0'55'5160,"0"-36"-516,0-19-129,10 18-3483,-10-18-774,8 5-387,0 5-1548,-8-10-2709,10 8-387,-5 3-387,-3 10-258</inkml:trace>
  <inkml:trace contextRef="#ctx0" brushRef="#br0" timeOffset="80995.6327">6517 12694 12900,'2'61'5289,"-2"-37"0,0-11-387,0 11-4257,0-24-387,5 17-129,-5-17-129,8 15-387,-1-4-645,-7-11-3741,3 13-258,-3-13-258,0 15-258</inkml:trace>
  <inkml:trace contextRef="#ctx0" brushRef="#br0" timeOffset="122807.0241">24053 909 9546,'0'0'5289,"0"0"-129,0 0-258,0 0-3612,0 0-1419,0 0-1677,0 0-2838,0 0-258,0 0-387,0 0-516</inkml:trace>
  <inkml:trace contextRef="#ctx0" brushRef="#br0" timeOffset="126039.209">6530 6223 1935,'-6'-16'4386,"6"16"0,-7-12-903,1 0-1161,6 12-258,-1-12-645,1 12-387,0 0 0,5 0-258,-3 11-129,5 19-258,-4 15 0,2 19-258,1 15 258,2 21-387,-1 22 129,0 10-258,1 4-258,1-3 258,0-4 0,-1-14-129,0-11-129,-3-20-258,4-14-645,-9-28-1161,2-7-2064,-2-17-258,0-18-258,0 0 259</inkml:trace>
  <inkml:trace contextRef="#ctx0" brushRef="#br0" timeOffset="126383.2287">6735 6281 6837,'-12'-6'4644,"12"6"-258,0 0-258,-9 2-3225,9 16-258,1 9 0,7 16-387,-2 12 129,4 13-258,0 14 0,0 8 258,0 4-387,0-2 0,-1-7-129,-2-8 0,2-11-129,-5-13-129,3-10-258,-7-18-1161,6-5-2451,-5-8-387,-1-12-258,0 0 129</inkml:trace>
  <inkml:trace contextRef="#ctx0" brushRef="#br0" timeOffset="126683.2459">6473 6757 6837,'29'-24'5031,"-1"7"-258,4-14-903,12 11-2322,-3-10-387,6 6-387,-2 3-387,-1 4 0,-8 8-774,-9-1-645,-3 14-2580,-16 2-903,-4 8-387,-6-2-387</inkml:trace>
  <inkml:trace contextRef="#ctx0" brushRef="#br0" timeOffset="126871.2566">6535 6898 3483,'-17'47'4902,"23"-28"129,10-13-645,10 5-1290,3-14-1935,12-1-129,-2-12-387,4 3-258,-4-4-258,-3-4-3741,-3 4-774,-4 2-516,-7-2-516</inkml:trace>
  <inkml:trace contextRef="#ctx0" brushRef="#br0" timeOffset="127778.3085">8066 6135 7353,'-15'-40'4773,"8"20"-258,7 20-1290,-12-20-1806,12 28-258,-4 13-516,4 23-258,5 21 129,1 22-258,1 24-129,0 11-645,6 18-3354,-6 2-774,2 1-387,-3-17-258</inkml:trace>
  <inkml:trace contextRef="#ctx0" brushRef="#br0" timeOffset="128083.3259">8128 6105 5805,'-3'-43'4902,"3"43"-258,0 0-258,-1 34-2967,-2 7 0,6 27-903,0 16-129,3 16-129,1 14-129,2 2-387,1 4-258,-4-15-1677,1 0-2193,-4-17-645,0-16 0,-3-16-258</inkml:trace>
  <inkml:trace contextRef="#ctx0" brushRef="#br0" timeOffset="128778.3657">8122 6778 5547,'-1'-41'4773,"10"9"0,0-10-387,6 3-3096,-8-7 0,7 10-387,-9 4-129,2 12-129,-7 20 129,-7 0-129,-9 18-258,-3 16 129,-6 6-258,-1 0-129,0-3 0,4-4-129,7-14 0,15-19 0,-3-11 0,13-24 0,11-15 0,3-11 0,1-5 0,-4-4 129,-8 2 0,-11 9 129,-7 14-129,-15 11 258,-8 13-258,0 11 129,-2 7 0,5 3 0,9 13-129,7-1-129,9 5 129,10 2-258,6 3 258,3 9-258,1 6 258,-1 9-129,-3 4 0,-4 13-129,-3 7-258,-5 5-258,5 12-2064,-6-14-2322,6 5-258,-3-15-516,8-1-258</inkml:trace>
  <inkml:trace contextRef="#ctx0" brushRef="#br0" timeOffset="129155.3873">8782 6188 8643,'8'-43'5418,"-8"43"-516,0 0 0,-3 12-3096,3 30-903,-4 8-387,0 18-129,2 9-258,-2 5 0,4 5-387,-1-7-129,4 1-903,-3-21-3483,5-5-129,-2-26-387,7-12-387</inkml:trace>
  <inkml:trace contextRef="#ctx0" brushRef="#br0" timeOffset="129358.3989">8887 6058 10191,'-6'-129'5289,"-2"107"-387,5 39 0,-3 25-3999,6 28-258,0 19-387,2 17 0,5 10-387,-4 1 0,7 4-516,-9-18-516,8-5-2967,-9-28-903,0-15-129,0-26-645</inkml:trace>
  <inkml:trace contextRef="#ctx0" brushRef="#br0" timeOffset="129575.4113">8719 6330 8514,'0'0'5289,"6"6"-387,11-8-258,10-2-3999,6-8 0,10 3-129,-5 0-387,0-2-258,0 11-1806,-11-6-2451,-9 8-516,-18-2-387,0 26 0</inkml:trace>
  <inkml:trace contextRef="#ctx0" brushRef="#br0" timeOffset="129743.4209">8752 6583 9804,'-20'37'5289,"22"-26"-387,8-13 0,13 0-3999,3-13-129,6 3-387,2-2-129,0-2-387,4 11-2967,-8-9-1677,-3 8-387,-8 0-516,-2 6-387</inkml:trace>
  <inkml:trace contextRef="#ctx0" brushRef="#br0" timeOffset="130506.4644">5824 8306 9933,'-14'-53'5418,"5"29"-516,9 24 0,-17-5-3999,17 26-129,0 24-258,7 21-129,3 14-129,0 20-129,4 17-258,-2 2-258,2 0-129,-8-16-387,7-7-645,-13-29-2193,3-11-1161,-3-30-258,0-26-129</inkml:trace>
  <inkml:trace contextRef="#ctx0" brushRef="#br0" timeOffset="130710.4762">5880 8303 9417,'1'-68'5160,"5"78"-129,1 31-258,5 29-3483,-1 4-645,4 18-258,1 8-129,0 2-258,0-2-258,-3-15-1032,5-8-3225,-11-20-387,2-14-129,-8-22-645</inkml:trace>
  <inkml:trace contextRef="#ctx0" brushRef="#br0" timeOffset="131071.4968">5657 8636 9288,'-11'-1'5031,"18"1"-129,16 0-387,5-8-3870,13 1 129,2-2-258,5-1-129,-4 2-258,-2-2-258,-7 9-645,-17-7-1548,-5 8-2193,-13 0-516,-8 29-129,-14-8-129,-1 11 3741,-10-5 903,8 1 903,4 5 1935,4-12 2967,10 2 0,5-12-129,8 0-387,4-14-2967,17 1-645,0-13-258,8 3-129,3-5-516,1-9-1806,6 9-3096,-3-2-129,5 2-516,-6 0-516</inkml:trace>
  <inkml:trace contextRef="#ctx0" brushRef="#br0" timeOffset="132450.5757">9259 8031 5676,'11'-67'5418,"-7"38"-516,1 17-129,-5 12-2967,8 37-903,-5 23-258,6 26 0,-2 19-387,4 16-129,-1 15 0,5 0-258,-1-6-258,-5-25-1161,9-15-2967,-9-21-387,2-21-387,-7-24-258</inkml:trace>
  <inkml:trace contextRef="#ctx0" brushRef="#br0" timeOffset="132666.5881">9425 8052 9159,'-7'-138'5160,"1"118"-129,6 39-516,0 25-3612,6 30-387,1 19-258,4 19-129,1 9 0,3 7-129,1-5-129,-3-15-387,0-9-1032,-6-30-3096,-1-23-387,-6-24-387,0-22-129</inkml:trace>
  <inkml:trace contextRef="#ctx0" brushRef="#br0" timeOffset="132879.6003">9195 8328 7224,'0'0'5031,"19"0"0,4-3-258,12 0-3999,4-11-129,7 4-129,0-6-129,4 1 0,-8 1-387,-6 1-387,-6 13-1290,-18 0-3096,-12 12 0,-15 8-645,-15 14 0</inkml:trace>
  <inkml:trace contextRef="#ctx0" brushRef="#br0" timeOffset="133026.6087">9256 8630 8643,'24'35'5418,"5"-24"-258,4-11-387,7-5-3870,3-9-258,5 3-258,-3-3-516,-7-1-4257,3 5-258,-10 2-774,-3 8-387</inkml:trace>
  <inkml:trace contextRef="#ctx0" brushRef="#br0" timeOffset="150682.6185">12332 6724 1935,'0'0'5031,"0"-14"0,0 14-258,-8-15-2709,8 15-645,0 0-387,0 0 0,2-16-387,-2 16-258,9-9 0,-9 9-129,16 0-129,-8 0 0,-8 0 0,15 7-129,-15-7 0,12 16 258,-12-16-258,0 17 129,0-17-129,-3 11 129,-5-8-129,-1-2 0,-2-1 129,0-1-129,1-3 0,1-3 0,9 7 0,-11-16 129,11 16-129,-1-16 0,1 16 129,3-13-129,-3 13-258,10-9-516,4 9-3870,-14 0-516,16 0-129,-6-2-645</inkml:trace>
  <inkml:trace contextRef="#ctx0" brushRef="#br0" timeOffset="152554.7256">12916 6672 3483,'0'-12'5418,"3"-1"-258,-3 13-387,9-13-2709,-2 13-903,-7 0-516,12 2-258,-12-2-129,11 14 0,-11-14 0,6 15 0,-6-15-129,0 14 0,0-14 258,-11 12-258,1-10 0,0 1 0,0-2-129,0-1 129,10 0-129,-11-6 129,9-6-129,2 1 129,5-1 0,3 2-129,2 0 0,1 3 0,2 2 129,-1 5-129,-1 0 0,0 5 0,-11-5 0,12 14 0,-12-14 129,4 16-129,-4-16 0,-4 11 0,4-11 0,-16 7 0,7-5 0,-1-2 0,0 0 0,10 0-129,-10-9 0,10 9-258,-1-10-516,-3-1-3870,4 11-387,8-13-258,3 6-516</inkml:trace>
  <inkml:trace contextRef="#ctx0" brushRef="#br0" timeOffset="153214.7634">13378 5939 4773,'-10'-87'5418,"10"55"-129,-5 2-516,6 18-2838,-1 12-774,0 0-387,0 28-129,5 23-258,4 19 0,2 20-258,0 22 0,0 18-258,4 12-516,-6-2 0,4-2 0,-9-17-129,4-11 0,-8-28-516,5-12-516,-5-37-1548,0-21-1032,0-12-516,0-29 129</inkml:trace>
  <inkml:trace contextRef="#ctx0" brushRef="#br0" timeOffset="153462.7776">13555 5914 6837,'-8'-135'5418,"2"97"-258,6 23-258,0 15-3483,14 23-387,0 22-516,5 18 0,0 15-258,3 18 0,-4 11-129,-2 7-258,-3-3 0,-4-11-258,-2-11 0,-4-17-129,1-14-516,-4-27-645,3-10-3225,-3-21-258,0 0-258,-3-21-129</inkml:trace>
  <inkml:trace contextRef="#ctx0" brushRef="#br0" timeOffset="153710.7917">13263 6242 6063,'-12'-6'5676,"13"-5"-645,22 8-258,9-9-3483,19 5-516,12-10-129,14 2 0,6-3-258,-4 2-387,-4 4-129,-10 3-387,-9 9-645,-22-5-2451,-13 7-1161,-21-2-774,0 27 129</inkml:trace>
  <inkml:trace contextRef="#ctx0" brushRef="#br0" timeOffset="153918.8035">13465 6392 5289,'-6'25'5418,"21"-22"-258,14 2-387,2-9-3354,18 4-387,1-8-387,6 1-129,-4 1 0,-3 1-258,-7 2-129,-8-2-258,-4 5-516,-17-3-3096,0 3-1161,-13 0-387,9 0-258</inkml:trace>
  <inkml:trace contextRef="#ctx0" brushRef="#br0" timeOffset="154634.8445">14284 6546 258,'2'8'4773,"-2"-8"129,16 17-258,-9-17-1806,8 11-1161,-15-11-516,15 13-387,-15-13-129,8 12 0,-8-12-258,0 0-129,-9 11 0,-2-11 0,0 0 0,0-7 0,2-2-129,0-3 0,6-1 258,3 0-258,0 0-129,8 3 129,3 3-129,2 2 0,0 5 0,0 0 0,-2 7-129,-2 2 129,-3 4-387,-6-13 0,2 25-387,-7-22-1806,5-3-2064,-11 12-387,11-12-645,0 0 388</inkml:trace>
  <inkml:trace contextRef="#ctx0" brushRef="#br0" timeOffset="155070.8694">14895 6510 8643,'0'0'5418,"8"3"-387,-8-3-387,14-1-3741,-14 1-387,10 0-258,-10 0-129,4 12 0,-4-1-129,-6 3 0,-2-2 129,-4 1-129,1-4 0,-2-2 0,0-2 0,3-5 0,2-3 0,3-8-129,5-4 129,0-2 0,6 2 0,2 1 0,2-1 0,1 5-129,2 3 129,-3 7 0,-1 0-129,-9 0 0,13 15-516,-13-15-1677,2 12-2451,-2-12-387,0 17-258,0-17-129</inkml:trace>
  <inkml:trace contextRef="#ctx0" brushRef="#br0" timeOffset="155978.9214">15255 5813 7998,'-2'-99'5418,"-3"53"-129,4 16-516,-7 4-3096,8 26-774,0 15-387,1 30-129,1 19-387,3 13 129,-1 18 0,0 11-129,-1 5-129,2-4 0,0-8 129,0-14-129,1-15 0,0-19-129,2-11-258,-3-19-129,5-3-774,-10-18-3225,10 0-387,-10-18-258,1-2-516</inkml:trace>
  <inkml:trace contextRef="#ctx0" brushRef="#br0" timeOffset="156397.9454">15373 5649 1806,'0'0'3225,"-1"-17"129,1 17 0,0 0-387,0 0 0,-3-19-258,3 19-774,0 0-774,0 7-258,-3 14-258,3 16-258,0 14-129,2 19-129,0 10-129,3 12 129,-1 4-129,4 3 0,0-6 0,-1-11-129,1-12 129,-3-18-387,3-10 0,-5-15-516,6-3-903,-9-24-2838,0 0-516,0 0 0,0 0-387</inkml:trace>
  <inkml:trace contextRef="#ctx0" brushRef="#br0" timeOffset="158171.0469">15211 5898 774,'0'0'3225,"0"0"0,9-5-516,-9 5-387,0 0-387,14 0-387,-14 0-387,0 0-645,0 0-1032,0 0-3354,0 0-129,5 14-645,-5-14 259</inkml:trace>
  <inkml:trace contextRef="#ctx0" brushRef="#br0" timeOffset="159155.1031">14545 6585 3870,'1'-16'4773,"-1"16"0,12-13-258,-12 13-3096,14-10-516,-14 10-258,15-1-129,-15 1 0,10 4-129,-10-4 0,0 10 0,0-10 0,0 0 129,0 0-258,-4 12 258,4-12-258,0 0 0,-6-10 0,6 10-129,-1-15 0,1 15-129,0-17 129,0 17 0,0-12-129,0 12 0,0 0 0,0 0 0,0 0 0,0 0 0,0 6 0,0-6-129,1 14 129,-1-14 0,2 15 0,-2-15 0,0 0 0,0 0 129,0 0-129,0 0 0,0 0 0,0-8 0,0 8 129,0-17-129,0 17 0,-2-14-258,2 14-129,0 0-774,0 0-3612,0 0-258,5 12-387,-5-12-516</inkml:trace>
  <inkml:trace contextRef="#ctx0" brushRef="#br0" timeOffset="160343.1711">15124 6133 5289,'-11'0'5547,"11"0"-774,7 0 0,-7 0-2709,32-3-903,-3-2-387,12 3 0,5-5-258,5 4-387,-1 1 0,-4 2-516,-1 0-387,-10-4-1032,-1 4-2709,-18 2-645,-3 6 0,-13-8-516</inkml:trace>
  <inkml:trace contextRef="#ctx0" brushRef="#br0" timeOffset="160575.1843">15160 6366 8901,'50'0'5418,"-17"-14"-387,13 9-387,2-13-3612,8 7-516,-2 0-645,-5-5-3096,-1 12-1548,-11-6-387,-5 6-387</inkml:trace>
  <inkml:trace contextRef="#ctx0" brushRef="#br0" timeOffset="161235.2221">15956 6413 9546,'2'10'5547,"-2"-10"-516,0 0 0,0 0-3870,20-1-516,-11 0-129,5 1-129,-3 2-129,1 4 0,-2 2-129,-10-8 0,7 17-129,-7-17 0,-9 17 0,-2-9 0,-1-3 0,-1-1 0,1-4 0,1 0 0,11 0 0,-11-18 129,10 5 0,1 1 0,0-1 0,5 2-129,-5 11 129,12-12 0,-12 12-129,11 2 129,-11-2-129,7 18 0,-6-5 0,1-1 0,-2 0-129,0-12 129,-6 17-129,6-17 0,-9 3-258,9-3-129,0 0-2193,-12 0-2322,12 0-258,0 0-645,0 0-258</inkml:trace>
  <inkml:trace contextRef="#ctx0" brushRef="#br0" timeOffset="180562.3276">10295 6711 1677,'-11'0'2580,"2"0"129,9 0-258,0 0-129,0 0-258,-13 0-645,13 0-129,0 0-387,0 0-129,0 0 129,11 7-258,-2-7-129,11 4 129,7-4-129,10 0 0,8-5-129,8-1-258,10-2 129,8-2-129,4-2 0,4 1-129,-4 3 129,1 2-129,-8 3 0,-8 3-129,-9 0 129,-11 0-129,-10 6 129,-9-2-129,-9 0 129,-12-4 0,0 0 0,0 0 0,0 0-129,0 0-387,2-5-1032,-6-7-2967,4 12-258,-6-17-516,6 17 129</inkml:trace>
  <inkml:trace contextRef="#ctx0" brushRef="#br0" timeOffset="181222.3653">11153 6386 2967,'0'0'4386,"0"0"-1548,0 0-129,5 0-516,-5 0-387,0 0-645,0 0 0,0 0-516,0 0-129,0 0 0,0 0-258,6 13 0,-6-13 258,12 18-258,-3-7 0,6 2 0,-1-2-129,4 4 129,-2 1-129,3 4 129,-3 4-258,1 1 0,-4 1 0,-3 0 0,-2-2 0,-2-3 0,1-2-129,-3-6 129,-4-13 0,11 8 0,-11-8 129,16-5-129,-16 5 0,15-19 129,-10 7-129,-5 12 129,8-18-129,-8 18 0,0 0 129,-11-1-129,-5 6 0,-4 13 0,-5 7-129,-7 6-387,-2 18-1548,-9-6-2451,-1 8-645,-3-3 0,3 4-516</inkml:trace>
  <inkml:trace contextRef="#ctx0" brushRef="#br0" timeOffset="186242.6525">10489 6627 1548,'0'-58'3999,"0"25"-645,0-7-774,4 8-258,-4-10-516,10 12-387,-6-9-258,6 10-129,-6-2-258,3 10-129,-5 0-129,1 7 258,-3 14-516,-1-10 0,-9 12 0,-2 15-129,-6 10 129,-7 10-387,-5 12 258,-7 9-258,-5 7 258,-7 2-258,-1-1 0,-5-4 129,3-4-129,-1-9 129,5-9 0,6-10 0,7-9 0,8-6 129,8-5 0,10-6 0,9-4 0,7 0 0,13 0 0,8 0 129,3 0-129,5 6 0,1 6 0,1 5-129,-2 4 129,-5 4-129,-5 3 129,-4 1-129,-3-1 0,-5-6 0,-3-2 0,-2-5 0,-3-1-129,-6-14-129,10 17-129,-10-17-387,11 15-1935,-11-15-1806,10 9-387,-10-9-645,13 13 388</inkml:trace>
  <inkml:trace contextRef="#ctx0" brushRef="#br0" timeOffset="198966.3801">14068 3934 1935,'4'-13'2967,"-4"13"-903,2-12-129,-2 12-516,4-10-387,-4 10-387,10-14 129,-10 14 258,10-13 0,-10 13 258,5-16-129,-5 16 129,-5-6-258,5 6 0,-23 6-129,6 8-129,-6 0-516,-2 14-129,-6 6-129,-1 11 0,-4 9-129,-5 8 129,-6 13-129,-4 10 129,0 10-129,-1 9 0,0 9 0,3 6 0,5 0-129,8-3 129,9-3 0,8-9-129,11-11 129,5-15-129,6-12-129,4-20-258,8-6-1161,-5-17-2580,2-8 0,-3-10-516,-9-5 646</inkml:trace>
  <inkml:trace contextRef="#ctx0" brushRef="#br0" timeOffset="199394.4046">13310 5166 2967,'-5'-12'4257,"5"12"-258,-2 6-129,3 12-2709,2-2-258,5 9-387,1 1-129,4 8 0,0-1 0,5 1-258,-2-1 0,0-3-129,0-3 129,-1-2-258,-2-7 258,-2-2-129,-1-8 129,1-4-129,-1-4 0,0-8 258,2-12-129,3 1 0,3-7 0,-2-1 0,5-2-129,-2 0-258,7 5-3483,-9 3-387,-2 5-387,-1 6-258</inkml:trace>
  <inkml:trace contextRef="#ctx0" brushRef="#br0" timeOffset="200318.4576">15617 4089 2580,'1'-35'4128,"-1"23"-129,0 0-903,0 12-774,-1-12-258,1 12-516,0 0-516,0 0-258,-11-2 0,11 2-258,-14 14-258,3 2 0,-1 9-129,-2 9 0,-6 7-129,0 11 0,-6 8 0,2 7 0,0 13 0,1 8-129,4 4 129,2 3 0,5 3 0,6-2-129,4-3 129,2-10 0,3-7-129,4-15 129,0-6-129,1-13 129,-2-12-129,-2-7 129,1-9 0,-2-2 0,-3-12 0,0 0 0,0 0-258,0 0-387,2 12-1161,-2-12-2580,-2-8 0,-3-3-387,5 11-129</inkml:trace>
  <inkml:trace contextRef="#ctx0" brushRef="#br0" timeOffset="200730.481">15268 5165 5160,'0'0'4644,"0"0"-387,0 8-258,-1 5-2709,2 14-516,4 0-387,3 7-129,2-1-129,2-3 0,1-4 0,-1-2 0,1-11 129,2-4 129,-3-9 0,2 0-129,-3-6 129,0-5 0,0-3 0,4-1-258,-3-2 129,1 0-258,-2-2 129,2 2-129,-3 0 129,1 3-129,-2 2 0,-9 12 0,13-15-129,-13 15-129,0 0-645,0 0-2322,0 0-1161,0 7-387,0 5-258,-4-2-129</inkml:trace>
  <inkml:trace contextRef="#ctx0" brushRef="#br0" timeOffset="208437.922">21577 2089 1677,'0'0'4257,"1"-12"258,-1 12-129,0 0-1935,0 0-774,10-4-129,-10 4-129,0 0-387,0 0-258,0 0-129,10 7 129,-2 7-258,-1 2-258,4 8 0,2 4-129,0 3 0,1 4-129,0 6 0,2-5 0,-2 4-387,-4-5 387,-3-2-258,-2-3 258,-2-2-387,-3-5 387,0-4-387,-4-2 387,-2-5 0,6-12 0,-10 12-129,10-12 129,0 0-129,-8-16 0,7-4 129,1-2-258,0-7 129,0-3 0,0-2 387,0-2-258,0 2 387,3 2-258,3 1 129,0 2-129,5-1 258,2 5-258,2 3-129,2 0 0,3 3 129,-1 2-129,-1 2 129,0 2-129,-2 2 0,-2 6 0,-1-2 129,-2 5-129,-2 2 0,-9 0 0,16 0 0,-16 0 0,11 13 0,-11-13 0,8 16 0,-8-16 129,5 14-129,-5-14 0,0 12 0,0-12 0,1 11 0,-1-11 0,0 0 0,0 0-129,-1 11 0,1-11-258,0 0-387,0 0-3612,0 0-387,0 0-258,-13 6-645</inkml:trace>
  <inkml:trace contextRef="#ctx0" brushRef="#br0" timeOffset="208809.9432">21585 2332 9030,'7'-66'5031,"15"35"0,7-10-1032,15 14-3096,0-1-129,8 10-387,-6 3 129,-3 11-129,-13 4 0,-9 11 0,-20 11 0,-12 12-129,-22 6 0,-7 2-258,-8 1 258,-1 1-387,2-7 129,9-3-129,13-8 129,11-6-258,14-20 129,12 14 0,11-14-258,8-7-516,14 0-4128,-8-9 129,3 3-645,-7-7-258</inkml:trace>
  <inkml:trace contextRef="#ctx0" brushRef="#br0" timeOffset="210790.0564">12247 7672 1548,'-30'-7'4386,"17"2"129,1-2-258,0-3-3096,12 10-387,-8-6-129,8 6 0,9-4 0,11 4 0,9-2-129,20-1 129,20-7 0,21 0 0,28-12 129,35 1-129,27-12-129,33-4-129,29-3 0,16 0-129,17 3 0,13 1 0,3 5-129,-3 5 0,-8 4 0,-12 4 0,-16 1-129,-21 0 0,-27 1-129,-25-4 0,-34 2-258,-36-3-516,-27 11-2322,-43-7-1419,-31 6-387,-22 1-387,-27 4-129</inkml:trace>
  <inkml:trace contextRef="#ctx0" brushRef="#br0" timeOffset="212150.1343">20511 7224 2322,'33'-41'5160,"-18"17"129,-6-3-387,-2 8-1806,-8-9-1290,1 17-258,-16-1-387,-2 16-516,-11 16-129,-7 18-129,-4 16-129,0 17 0,-4 12-258,7 13 0,3 8 129,10 0 0,12-3 0,11-7-129,9-9 0,16-12 0,10-11 0,6-15 0,7-13-129,0-13 129,0-9-129,-4-12 129,-5-14 0,-10-7 0,-7-11 0,-11-2 0,-10-5 0,-10 3-129,-11 1 0,-7 5-258,-4 9-129,-6-3-516,9 15-3870,-3 0 0,12 4-387,6-2-258</inkml:trace>
  <inkml:trace contextRef="#ctx0" brushRef="#br0" timeOffset="212670.164">21631 7608 8901,'6'-54'5031,"-6"36"0,-13 3-516,-2 15-3870,-10 3 0,0 23-258,-4 7 0,0 12-258,3 5 129,5 4-258,8-2 129,10-5-387,4-7 258,9-12-258,10-11-129,3-15 0,2-5-516,0-22 129,5-3-903,-9-31-774,9-2-258,-13-31 645,5 2 774,-10-9 774,-3 1 645,-3 9 516,-6 3 1032,0 27 1032,-8 12 0,8 47-258,-17-1-774,12 33-516,-3 18-516,7 16-129,1 8-258,5 6 0,8 4-258,2-7-129,6-7-258,-2-15-387,11-6-903,-12-20-3225,8-8-129,-7-14-387,0-7-129</inkml:trace>
  <inkml:trace contextRef="#ctx0" brushRef="#br0" timeOffset="212962.1807">21878 7615 5805,'-5'-42'5031,"5"42"-129,-11-6-387,11 16-2580,-1 2-903,5 13-387,4-3-258,7 6 0,1-3-129,6-1-258,1-6 0,2-4-129,-1-5 258,-4-8-129,-4-3-129,-3-12 258,-6-5-258,-3-7 129,-4-7 0,-6-5 129,-6-6-258,-6-2 129,-3 5 0,-4 1-129,-3 5 129,0 7-387,6 11-258,-3-3-1032,13 15-2838,12 5-387,0 0-129,7-5-516</inkml:trace>
  <inkml:trace contextRef="#ctx0" brushRef="#br0" timeOffset="213143.1911">22124 7204 9288,'26'-30'5418,"-26"30"-258,5 12-129,-5 5-3870,2 25-516,3 8-258,4 6-129,0 3-258,2-3-258,1-1-516,-5-19-1548,2-2-2322,-2-14-645,-2-6-258,-5-14-258</inkml:trace>
  <inkml:trace contextRef="#ctx0" brushRef="#br0" timeOffset="213518.2125">22087 7313 7353,'2'-31'5160,"14"19"-258,7 5-258,8 0-3741,8 7-387,1 0-129,3 0 0,-10 0 0,-3 1-129,-10 5-129,-5 4 129,-15-10 0,0 23 129,-7-9-129,-3 4 0,0 5 0,5 3-129,2-3 0,3 5 0,4 1-129,7-1 0,5-1 0,-2 0 0,2-4 0,-5-3 0,-2 0 0,-4-7 0,-5 0 0,-2-3 0,-7 0 0,-1-2-129,0 4-258,-8-9-903,9 11-3612,-5-6-129,4 5-387,-3-5-516</inkml:trace>
  <inkml:trace contextRef="#ctx0" brushRef="#br0" timeOffset="215398.3201">13369 7027 1677,'0'0'3870,"0"0"-1032,0 0-258,0 0-774,0 0-387,5-14-258,6 14-258,-11 0-129,22-4-129,-8-3-129,9 2 129,2-1-129,7 0-258,2 0 129,2-3-258,2 4 129,-3-3-258,-3 7 129,-5-6-129,-6 6 129,-5-3-129,-6 4-129,-10 0 0,10 0-387,-10 0-645,0 0-3096,-7 5-258,7-5-258,-14 11-129</inkml:trace>
  <inkml:trace contextRef="#ctx0" brushRef="#br0" timeOffset="216114.3609">15278 6820 2580,'0'0'5418,"0"0"-387,0 0-258,0 0-1935,0 0-1161,0 0-516,0 0-258,11-3-387,1 1-129,5 2-258,3-2 129,5 1-129,1 0 0,0-1-129,-1 1 0,-3 0 0,-4 1 0,-4 0-129,-3 0-129,-11 0-129,10 0-903,-10 0-3354,0 0-258,-5 0-516,5 0-258</inkml:trace>
  <inkml:trace contextRef="#ctx0" brushRef="#br0" timeOffset="216954.4091">22971 7134 4773,'-17'-28'5160,"17"28"-258,-14-9-129,14 19-2322,-5 5-1161,5 26-387,0 5-258,1 15-258,0 4-258,4 3 0,0 3-258,-1-9-129,6-3-645,-10-26-903,10 1-2967,-9-17-129,4-6-258,-5-11-258</inkml:trace>
  <inkml:trace contextRef="#ctx0" brushRef="#br0" timeOffset="217150.4203">22710 7444 7611,'0'0'5289,"17"10"-387,15-3-258,7-7-3612,13 2-258,3-2-387,1 0-1290,0 0-3483,-4-6-387,-6 2-516,-10-6-387</inkml:trace>
  <inkml:trace contextRef="#ctx0" brushRef="#br0" timeOffset="217517.4413">23272 6950 8127,'20'-80'5160,"4"44"129,-2-2-645,17 17-3225,-8 5-645,9 16-129,-10 8-258,-2 23-129,-10 11 0,-6 15-258,-6 11 129,-8 9 0,-12 5-129,-3-2 0,1-3 129,-1-13-129,5-6-129,3-12 258,8-13-129,7-12 0,10-12 0,10-4 0,2-5 129,6-6-258,3-3-129,0-8-258,7 10-1290,-8-13-3225,3 4-129,-8-9-387,4 6-258</inkml:trace>
  <inkml:trace contextRef="#ctx0" brushRef="#br0" timeOffset="217790.4569">23977 6757 9417,'-16'-87'5676,"10"61"-645,6 26 0,0 0-3741,0 33-387,10 19-387,2 14-258,-1 12 129,3 10-258,-3 7-129,-3-2-387,-2-3-129,-4-15-387,5-3-1548,-6-20-2451,4-12-258,-4-21-258,-1-19-516</inkml:trace>
  <inkml:trace contextRef="#ctx0" brushRef="#br0" timeOffset="217990.4683">24126 6799 8901,'3'-131'5289,"-3"101"-258,0 30-387,-11 11-3096,6 22-774,5 25-258,0 9-258,6 9 0,1 6-129,4-4-129,-1 1-258,1-14-516,5-2-3096,-6-19-1161,2-7-258,-3-18-516</inkml:trace>
  <inkml:trace contextRef="#ctx0" brushRef="#br0" timeOffset="218210.4809">23769 7158 6966,'-33'1'5547,"33"-1"-258,19 0-387,10-13-3483,13 8-129,6-7-387,6 3-387,6 2-645,-1-6-387,3 10-2838,-10-10-1548,-3 3-258,-12-7-645,-7 0-129</inkml:trace>
  <inkml:trace contextRef="#ctx0" brushRef="#br0" timeOffset="218450.4946">24326 6713 6708,'9'-11'5289,"-9"11"-258,0 8-516,0 11-2967,-7-1-903,-2 6-516,6 10-2064,3-5-2709,2 0-129,-1-5-516,1 3-387</inkml:trace>
  <inkml:trace contextRef="#ctx0" brushRef="#br0" timeOffset="218758.5123">24516 7049 10449,'0'0'5289,"35"-52"-129,-35 52-258,0 0-3612,0 0-774,-40-41-129,27 41-387,-2 0-129,2 8 0,0 1 0,13-9 129,-17 23-258,17-23 387,0 0-129,0 0 258,0 0-129,34 46 129,-34-46-129,0 0-258,0 0 129,0 0-387,0 0-774,0 0-3870,16 3 0,-26-2-645,-10-1-258</inkml:trace>
  <inkml:trace contextRef="#ctx0" brushRef="#br0" timeOffset="218962.5239">23806 7270 6966,'-18'12'5418,"18"-12"-387,28 3-129,12-2-3354,4-6-387,13-1-645,5 1-258,-2-3-516,4 8-1032,-6 0-3354,-5 0-387,-8-4-387,-7 2-516</inkml:trace>
  <inkml:trace contextRef="#ctx0" brushRef="#br0" timeOffset="219270.5415">24564 7163 8643,'0'0'5418,"14"-55"-129,-32 50-645,-2-10-2967,-15 15-903,8 0-258,-2 5-258,9 6-258,3 7 0,7 2-129,10 4 129,0-24 387,9 55-129,-9-55 0,31 58 0,-31-58-129,43 61 129,-43-61 0,44 58 0,-44-58-387,19 51 129,-19-51 0,0 0 0,-12 53 0,-8-44-258,-3 1-258,-3-10-645,12 8-3870,-6-5-258,0 3-387,4-1-516</inkml:trace>
  <inkml:trace contextRef="#ctx0" brushRef="#br0" timeOffset="222162.707">13046 10144 129,'-1'-9'4773,"1"9"258,-16-24-2580,16 24 0,-5-34 0,9 21-129,-6-18-774,4 9-258,-2-7-645,-2 3-129,-10 3-258,-2 4 0,-7 10-129,-8 6 0,-4 3 129,-4 19-258,-1 10 258,3 8-129,0 8 129,10 8-129,9-1 129,9 4-258,9-2 258,14-7-129,11-1-129,8-1 129,6-3-129,4-1 129,-1 1-129,-1 1 0,-9-2 0,-6 4 0,-13-1 129,-13-2-129,-5-3 0,-16-6 0,-10-8 129,-7-11-258,-5-11 129,0-6-129,1-21 0,5-10 129,8-14-129,8-7 129,9-8-129,10-6 129,10 0 0,10 0 0,6 6 129,6 3-258,4 10-129,0 1-2193,5 18-2580,-5 6 0,2 9-645,0 4-129</inkml:trace>
  <inkml:trace contextRef="#ctx0" brushRef="#br0" timeOffset="222741.7401">14183 10123 4257,'32'-34'5289,"-24"17"-129,-8-2-258,0 19-2193,-20-28-1419,5 26-516,-10 0 0,-2 6-258,-2 8 0,3 11-258,3 3 0,9 6 0,10 2 0,12-2-129,13-2 0,15-1-129,7-4 0,6 1 129,1-3-129,-3 0 0,-9-2 0,-10 1 129,-16 0-129,-12 1 0,-20 0 0,-14 0 0,-9-4 0,-9-5 129,-1-2-258,2-9 0,4-3-129,9-15-258,17-3-516,3-18-3741,20-3-387,9-11-258,13-2-387</inkml:trace>
  <inkml:trace contextRef="#ctx0" brushRef="#br0" timeOffset="222941.7515">14400 9819 8514,'28'-13'5289,"-17"22"-129,-5 20-387,4 15-4128,-3 7 129,4 12-387,-1 4 0,1 6-258,1-5 0,-1-10-387,-1-5-516,-3-21-1290,4-7-2838,-1-13-129,1-11-516,-1-8 129</inkml:trace>
  <inkml:trace contextRef="#ctx0" brushRef="#br0" timeOffset="223426.7793">14654 10137 8385,'0'0'5418,"-9"20"-516,2 4-129,7 8-3870,0-4-258,4 3-258,6-4-258,6-2 0,4-9 0,0-4-129,3-9 0,0-3 0,-5-9 0,-1-8-129,-7-2 129,-5-6 0,-5 3-129,-8-4 0,-9 6 129,-7 0 0,-3 4 0,-2 3 0,2 1-129,2 0 129,7 0-129,11-5 129,7-7-258,12-3 0,11-5-258,3-1 258,9 1 0,2-2 0,7 2 129,-4 7 0,-2 3 258,-2 6 0,-4 4 0,-1 5 129,-11 7 129,-3 6 129,-9 11-129,-3 15-129,-5 8 129,0 11 0,0 2-129,-1 5-129,1 1 0,1-5-258,7 0-645,-4-22-2064,6-2-2064,0-11-129,0-7-516,-10-12-129</inkml:trace>
  <inkml:trace contextRef="#ctx0" brushRef="#br0" timeOffset="223857.8039">14958 10114 5547,'-10'-61'4902,"13"36"0,12 4-387,7 4-3354,1-5-516,10 13 258,-3-6-258,4 12-258,-6 1 0,3 2-129,-4 0-129,-1 7 129,-6 0-258,-5 3 0,-8 1 129,-2 6 129,-5-2 0,-6 3 129,-10 0 129,2 2-129,-7 1 129,5 2-129,1-1 129,5-1-258,8-1 0,4 0-129,10-3-129,7-1-129,6 1 129,1-2-129,-1-1 0,-2 0 129,-4 1-129,-6 2 129,-8-1 0,-5 0 129,-5-1-129,-6 2 129,-4-2-129,-2-1 0,0-2-129,-1-3-129,6 3-387,-3-12-1806,15 0-2580,-9 0-129,9 0-387,8-10-387</inkml:trace>
  <inkml:trace contextRef="#ctx0" brushRef="#br0" timeOffset="224026.8136">15749 10305 13416,'42'0'5676,"-42"0"-387,9-3-258,-9 3-5031,0 0-1677,0 0-3354,-9-5-258,9 5-387,-11 5-774</inkml:trace>
  <inkml:trace contextRef="#ctx0" brushRef="#br0" timeOffset="240641.7639">17944 9353 2967,'31'-92'4644,"-22"54"-129,-4 7-645,0 13-1290,-8 0-903,3 18-645,-11 0 0,3 18-387,-6 6-129,0 16-258,-9 15 129,-4 25-387,-6 21 129,-8 25 258,-6 22-129,-3 23-129,0 17 0,2 6 129,9-2-129,11-6 0,13-14 129,15-18-129,12-20 0,16-26 0,11-22-129,8-14 0,1-15-129,-3-19-387,0-7-2967,-9-19-1161,-7-12-129,-7-11-387</inkml:trace>
  <inkml:trace contextRef="#ctx0" brushRef="#br0" timeOffset="241145.7927">18591 9537 7224,'22'-97'5160,"-17"51"-129,-5 2-387,-4 5-2580,-11 2-1419,1 12-258,-11 9-129,-7 16 0,-10 16 0,-6 21-129,-3 13 0,1 16 0,7 9-129,8 7 0,10-2 129,14-3 0,12-7-258,21-9 258,11-12-129,8-4 0,1-6 258,2-5-129,-6 0-129,-7-3 0,-9 3 129,-12-3-258,-10 1 129,-11-8-129,-10-7-129,-9-10 129,-2-7 0,-1-9 0,-2-16-129,6-10 129,9-9 0,7-7 0,13-10 129,8-2-129,15-9 129,8 2-129,7 7 129,5 0-258,3 19-1161,-5 1-2967,0 16-387,-9 12-258,-7 15-387</inkml:trace>
  <inkml:trace contextRef="#ctx0" brushRef="#br0" timeOffset="241702.8245">18342 11089 3483,'-26'7'4773,"11"-7"-129,3-3-258,2 0-1677,-4-12-1548,10 4 0,-2-9-258,6 5 129,0-8-129,10 4-387,3-1-129,5 4 0,6 3-258,1 8 0,2 5 129,-2 6-129,-2 12-129,-4 12 129,-6 10-129,-8 8 0,-7 8 0,-10 5 0,-9 2-129,-5 0 0,-5-2 0,0-10 129,-1-8 0,6-11 0,5-9 129,10-12 0,11-11 0,5-7 0,16-11 129,10-7 0,5-1-129,7 0 0,-3 3 0,-1 5 0,-2 1-258,-8 5 0,-5 7-258,-9 1-387,1 6-2451,-16-2-1548,12-3-258,-10-12-387,2-6-129</inkml:trace>
  <inkml:trace contextRef="#ctx0" brushRef="#br0" timeOffset="242541.8726">18861 9397 5676,'0'-15'5031,"0"15"-387,-8-19-1161,8 19-1548,0 0-387,0 0-516,0-10-387,0 10 129,7 0-258,2 5 0,1 2-129,7 10 0,2 2 0,7 13 0,3 9-129,6 15 0,3 14-129,-2 21 258,-4 19-258,-6 22 129,-9 21-129,-9 12-129,-11 9 129,-14 11-129,-13-1 129,-10-9-129,-5-13 0,-1-17 0,-1-21 129,6-20 0,5-19-129,7-24 0,10-19 0,8-15-129,7-9-129,4-18 0,0 0 0,5 0 0,-5 0-129,8 0 0,-8 0 0,0 0-387,0 7-645,-10-3-3096,10-4-258,-15 15-387,15-15-129</inkml:trace>
  <inkml:trace contextRef="#ctx0" brushRef="#br0" timeOffset="281590.1059">11929 13288 1419,'-94'-49'4128,"52"21"387,-1-8-258,-2-6-2838,12 10 129,-4-6-129,13 11 0,-4-5-129,13 17 258,0-1-387,15 16 0,0 0-258,30 0-129,21 3-387,22-1 0,28-2 0,32-5-129,37-11 0,35-4-129,37-8 0,31-3-129,33-4 0,25 5 129,27 1-258,20 3 129,41 3-129,-9 4 0,12 3 0,9 3 0,23-1 0,24 0 0,-31-2 0,-2-1 0,-7-1 129,2 0 0,-8 2 0,-11 2 0,-32 1 0,-37 3 0,10 5 0,-25 2 129,-48 3-258,-12 0 258,-33 0-129,-26-1 0,-32 1-129,-28-3-258,-30 3-516,-37 0-4128,-27 0 0,-39 1-516,-32 5-516</inkml:trace>
  <inkml:trace contextRef="#ctx0" brushRef="#br0" timeOffset="282557.1613">8061 13776 1806,'-7'17'3741,"2"-27"129,2-4-258,-1-12-1419,4 4-258,-5-15 0,5 10-129,-6-13 0,6 20-258,-3-9-258,3 29-387,9-11-129,7 25-258,2 17-258,5 13 0,2 8 0,1 9-129,-1 6-129,-1-2 0,-4-6 0,-7-8-129,-6-9 258,-4-12-258,-3-12 129,0-18-129,-5-8 129,-2-19 0,2-18 0,1-15 0,4-11-129,1-6 129,7-3-129,7 7 258,1 6-258,3 14 129,4 16 0,2 23 129,1 14-129,-2 26 0,3 18 0,-1 11 129,-3 16-129,2 6 0,-1 5 129,-1 3-129,-2-3 129,-2-4-129,-4-7 129,-1-4-129,-3-9-129,-6-14-516,4-1-3612,-9-16-645,2-9-129,-2-18-645</inkml:trace>
  <inkml:trace contextRef="#ctx0" brushRef="#br0" timeOffset="284061.2474">9655 13486 8514,'0'-16'5289,"-8"0"-387,8 16-258,-8 13-3354,8 21-516,0 7-258,5 14-129,-2 6-129,5 2 0,-2 3-129,3-6-129,1-9 0,-2-12 0,1-11 129,1-18-258,1-10 129,1-15 0,0-14-129,-1-15 129,-1-9-258,0-6 258,-1 0-129,-4 11 129,2 7-129,-4 14 0,-3 27 129,0 0-129,6 23 258,-4 17-129,4 7 0,2 2 0,4 4 0,3-7-129,3-7 129,2-10 0,0-14 129,2-10-129,-3-5 129,1-8 0,-5-13 0,-3-3 0,0-6-129,-1-4 0,-1 3-516,-2-11-1419,2 11-2709,-2-7-387,2 8-258,-3-5-387</inkml:trace>
  <inkml:trace contextRef="#ctx0" brushRef="#br0" timeOffset="284218.2563">10166 13479 10707,'24'29'5289,"-17"-7"-387,0 11 129,-4-1-4257,4 6-258,-1 1-258,-1-5-516,5 7-1548,-7-17-3096,-2-2 0,-1-22-516,-6 12-387</inkml:trace>
  <inkml:trace contextRef="#ctx0" brushRef="#br0" timeOffset="284338.2632">10098 13169 2709,'13'-35'2838,"-13"35"-2580,16 11 0,-6 2-2967</inkml:trace>
  <inkml:trace contextRef="#ctx0" brushRef="#br0" timeOffset="285073.3053">10368 13532 7740,'27'94'5160,"-21"-55"-258,-3-10-129,1 0-3225,-4-29-516,0 19-387,0-19-258,0-15-129,3-8 0,2-11-129,0-7-129,2-5 0,1 3 0,1 1 0,0 10 0,0 9 0,0 13 0,0 11 129,-2 19-129,0 15 129,1 6-129,0 5 129,1 1-129,3-1 0,0-6 0,3-6 0,3-9 0,2-9 0,1-13 0,2-5-129,1-14 129,1-9 0,-4-6 0,-1-10-129,-3-2 129,-6 1 0,0 4 0,-6 2 0,-4 7 129,-1 11-129,0 18 0,-17-7 129,8 18-129,-1 15 0,-1 8 0,1 9 129,2 4-129,4 2 129,4-2-129,7-1 0,6-11 129,5-7-129,6-14 0,4-4 0,1-10 0,0-5 0,0-10-129,-3-4 258,-3 0-258,-5-4 129,-3-1 0,-2-2-129,-1 0 129,-2-5 0,3 1 0,-3 1 0,3 1 0,0 6 0,1 7 0,-1 10 0,2 5 129,-3 15-129,-1 9 129,-1 9-129,-1 4 0,-1 3 129,-2 0 0,-1-4-129,-3-2 0,-2-3 0,0-6 0,-8-6-129,1 3-903,-8-10-3999,3-5 129,-4-6-516,2-1-387</inkml:trace>
  <inkml:trace contextRef="#ctx0" brushRef="#br0" timeOffset="285534.3316">13186 13334 11223,'0'-11'5547,"0"-3"-645,0 14 0,0 0-4257,0 0-645,6-12-1806,-6 12-3225,11 18 129,-6 5-645,-2 1-387</inkml:trace>
  <inkml:trace contextRef="#ctx0" brushRef="#br0" timeOffset="285698.3409">13255 13771 10320,'22'29'5547,"-13"-21"-516,-2 6 0,-7 3-4386,2 7-258,-2 3-129,-6 4-774,3 9-4128,-14 3-387,1 3-258,-5-3-774</inkml:trace>
  <inkml:trace contextRef="#ctx0" brushRef="#br0" timeOffset="287041.4178">14744 13155 3999,'0'-54'5289,"0"29"-258,-3 1-129,3 12-2193,-11-2-1290,11 21-129,-2 15-516,2 22-258,0 10-129,4 18-258,0 12 129,3 11-129,-2 1-129,2-2-129,-1-7-129,-5-14-516,6 0-1548,-7-24-2451,0-13-516,-1-17 0,1-19-387</inkml:trace>
  <inkml:trace contextRef="#ctx0" brushRef="#br0" timeOffset="287373.4368">14927 13225 7224,'35'-42'4902,"-19"33"129,-1 5-516,-7 1-3225,4 15-387,-9 0-129,-1 13-387,-6 1 0,-7 9-129,-6-1 0,-7 3-129,-5 2-129,-2-4 0,-2 2 0,6 0 0,5-3 129,6 2-129,12-2 0,7 1 129,15-3 0,7 0-129,7-1 129,2-4-129,-1-3 129,-2-2-387,-5 0-645,-9-8-3999,-2-3 0,-7-10-516,-8-1-258</inkml:trace>
  <inkml:trace contextRef="#ctx0" brushRef="#br0" timeOffset="288657.5103">16134 13280 10320,'-11'-27'5289,"-8"25"-387,0 10 0,-8 13-4128,6 18-129,1 7-387,2 10 0,8 2-129,7 0 0,6-5-129,11-8 0,10-13 129,3-12-129,4-18 0,4-10 0,3-18-129,-2-17-129,0-8 0,-4-14-129,-2-8-129,-5-4 129,-5 4-129,-5 5 129,-5 10 129,-6 15 0,-4 11 129,0 20 516,0 12 0,-7 34 0,3 5 0,4 12 0,0 9 0,3 7 0,2 1-129,4 0-129,0-10 0,-1-4-129,1-13-129,0-12 129,1-17-129,0-12 129,0-10-129,1-19 0,1-9 129,1-9-129,-1-2 0,0-1 0,0 7 0,-3 7 0,-2 9 129,-1 13-129,-6 14 258,5 8-129,-3 14 0,1 8 129,1 4 0,2 4 0,5-1 0,-1-3-129,4-6 0,1-6 129,-1-7-129,1-10 0,-3-5-129,-1-7 129,-2-10 0,-1-9 0,-1-6 0,-2-2 0,2 0 0,-3 0 0,-1 9-129,-1 6 129,-2 7 0,0 12 0,-4 9 129,1 14-129,0 3 0,3 6 0,0-1 129,6-3-129,6-3 0,3-10 0,5-7-129,2-8 129,1 0 0,1-15-129,-1-2 129,-5-4-129,-6-2 129,-6 0 0,-6 2 0,-5-3-129,-10 7 129,-7 3 129,-6 4-129,2 3 0,1 2 0,4 3 0,7-1 0,14 3 0,0 0-129,5-11 129,18 3-129,4-2-129,8 0 129,3 3 0,-1 1 0,-3 5 0,-4 1 129,-2 10 129,-9 7 0,-5 6 0,-5 4 0,-4 3 0,-5-2 0,1-1 0,1-3-129,-2-4 129,4-6-258,-4-14 129,12 8 0,-4-8 0,3-8-258,-4-9-903,6 0-3612,-5-4 0,0-1-387,-3-3-387</inkml:trace>
  <inkml:trace contextRef="#ctx0" brushRef="#br0" timeOffset="288846.5211">17113 13080 8901,'-9'0'5031,"9"0"-387,-2-12-387,2 12-3999,11 0-1032,-11 0-3354,11 7-129,-11-7-645,3 24-258</inkml:trace>
  <inkml:trace contextRef="#ctx0" brushRef="#br0" timeOffset="289297.5468">17288 13282 10836,'0'0'5289,"0"0"-258,-13 12 0,3 6-4257,-3-1-129,4 7-129,-1-1-129,7 2-129,3 0-129,7-4-129,9-2 0,3-6 0,4-1 0,2-7 0,2-5-129,-2-3 129,0-11-129,0-3 0,-6-3 0,-3-4 0,-1-3 0,-5 0 0,-3 3 129,1 3 0,-2 6 0,1 4 0,2 3 0,2 6 0,4 2 0,1 5 129,2 7-129,-1 3 129,-3 4-129,-4 4 0,-5 1 0,-4 4 129,-1 0-129,-9-1 0,-2 0-129,-4-6-387,6 11-2580,-8-17-1806,2 5-258,-5-8-258,2 2-387</inkml:trace>
  <inkml:trace contextRef="#ctx0" brushRef="#br0" timeOffset="291097.6497">14088 14732 3999,'0'0'4515,"0"0"-258,0 0-1806,0 0-774,0 0 0,0 10-258,0-10-258,-5 15-129,5-15-258,-13 29-129,3-7-129,-2 13 0,-4 6-387,-2 12 129,-6 9-258,0 11 129,-6 13-129,-1 11 0,-3 17 0,2 10 0,0 3 0,6 9 129,6 1 0,7-3-129,10-5 0,3-5 129,13-12 0,7-6 0,5-11 129,5-8 0,0-14 0,2-6 0,-4-8 0,-2-8 0,-3-14-129,-3-8 129,-5-6-129,-4-6 0,-2-1-129,-4-6 129,-5-10-387,0 0-645,13 12-4128,-13-12-258,0 0-516,-11-17-387</inkml:trace>
  <inkml:trace contextRef="#ctx0" brushRef="#br0" timeOffset="294877.866">12249 7516 2580,'9'1'4773,"-9"-1"0,0 0-1806,0 0-1032,0 0-387,11-3-387,-11 3-258,26-7-129,-4-3 129,17 8-258,7-3 0,14 1-129,3 1 0,12 1-129,8 0 0,10 2-129,12 0-129,6 0 129,8-4 0,17 0-129,12-2 129,10 2 0,10-5 0,4 0 0,4-2 0,3 1-129,-2-1 0,-6 2 129,-8 0 0,-4-1-129,-5 1 129,-9 2 0,-8-3-129,-13 4 129,-11-5-129,-10 2-129,-15-2 129,-15 2 0,-18 2-129,-10 0 0,-17 0 129,-7 2-129,-8 2 0,-6-1 0,-7 4 0,0 0 129,12-8-258,-12 8 129,8-10 0,-8 10 0,0 0-258,0 0-129,0 0-774,-13 0-3999,1 10-129,-11-1-516,-1 3-645</inkml:trace>
  <inkml:trace contextRef="#ctx0" brushRef="#br0" timeOffset="299290.1184">14465 14858 3096,'8'-34'4644,"-8"34"-516,3-27-774,5 27-774,-8 0-516,10 3-645,-8 6-258,6 20-516,-3-1-129,1 10 0,-2 3-387,0 8 0,-3-3 129,-1 0-129,0-6-129,-5-4 0,-3-6 0,2-6 0,-3-7 0,9-17-129,-12 0 129,9-13 0,1-16 0,2-11-258,5-7 258,6-10-129,4-3 129,4 1 0,2 3 0,0 10 129,0 9-129,1 12 258,-3 7-129,-1 13 0,-2 5 129,-1 6-129,-1 7 0,0 10 0,-1 6 0,-3 9 0,-2 7-129,-5 5 0,-1 8 0,-2-2 0,-1 3-129,-3-7 129,-3-1-387,0-14-258,7 5-1677,-4-19-2580,4-9-129,0-14-387,0 0-129</inkml:trace>
  <inkml:trace contextRef="#ctx0" brushRef="#br0" timeOffset="299598.136">15044 14749 7224,'4'-16'5289,"-1"3"-258,-3 13-1419,4 9-1548,-4 4-516,0 22-387,0 3-645,0 13-129,2 6-258,-1 3-129,1 4-258,-2-11-387,5 5-387,-5-28-1419,0 4-2580,0-11-258,0-9-258,0-14-258</inkml:trace>
  <inkml:trace contextRef="#ctx0" brushRef="#br0" timeOffset="299854.1506">14938 14950 6837,'0'0'5547,"5"-10"-258,12 10-258,-4-11-3612,12 11-258,-4-9-258,8 5-387,-4-3-258,-1 2-129,-2 2-516,-6-7-516,6 10-3999,-12-7-129,0 7-516,-10 0-129</inkml:trace>
  <inkml:trace contextRef="#ctx0" brushRef="#br0" timeOffset="300810.2053">15464 14725 2193,'2'-11'4644,"-2"-5"-516,0 16-774,0-19-645,0 19-516,-1-17-516,1 17-258,0 0-387,0 0-129,0 0-129,8 29-387,-6 10 129,4 14-258,-3 10 0,0 11-129,0 5-129,-3 1 0,0-1-129,0-13-129,0-7-258,-5-19-258,5 2-1419,0-25-2709,0-6-129,0-11-387,2-7-258</inkml:trace>
  <inkml:trace contextRef="#ctx0" brushRef="#br0" timeOffset="301197.2275">15727 14636 7224,'0'0'5031,"0"17"-129,-3 5-387,-13-3-3096,10 14-774,-5-3 0,-1 3-258,-2-1-258,0-1 0,-1-2-129,-1-4-129,-1-4 129,0-4 0,4 0 0,0 0 0,4-5 0,7 1 0,2 1 129,9 1-129,7 4 129,4 1 0,3 2-129,3 1 0,0 3-129,-1-4-387,-1 6-1419,-7-13-2838,0-3-129,-7-6-516,-1-4-258</inkml:trace>
  <inkml:trace contextRef="#ctx0" brushRef="#br0" timeOffset="301410.2397">15841 14912 8385,'32'1'5547,"-12"2"-516,1-3-129,9 0-3870,-1-9-258,4 3-129,-2-3-387,0 4-387,-4 5-645,-12 0-3870,4 0-258,-6 0-258,-2 0-645</inkml:trace>
  <inkml:trace contextRef="#ctx0" brushRef="#br0" timeOffset="301642.2528">16336 14655 9933,'1'-14'5418,"-1"14"-516,-4 13 0,4 12-3999,-2 1-258,2 13-258,0 3 0,0 7-258,-1 0-129,-1 3-129,1-1-129,-2-9-387,5 6-4386,-2-13 258,0-2-645,-4-8-387</inkml:trace>
  <inkml:trace contextRef="#ctx0" brushRef="#br0" timeOffset="307889.6103">14967 16456 3225,'0'0'4128,"1"-12"-774,-1 12-774,0 0-258,0 0-645,0-17-129,0 17-516,0 0-129,0 0 0,-3-11-129,3 11-129,0 0 0,0 0-129,0 0 258,0 0-387,0 20 0,0 13 0,0 11-258,0 14 258,-2 14-258,0 8 0,-2 8-129,1-1 258,-4-2-387,1-10 129,-2-10 0,1-11 0,1-11-129,-1-7-387,6-14-516,-8-10-2451,9-12-1548,0-9-387,8-14-258,2-13 0</inkml:trace>
  <inkml:trace contextRef="#ctx0" brushRef="#br0" timeOffset="308233.6299">15129 16595 4644,'12'-11'4773,"-1"16"129,-11 13-387,-1-4-3483,-2 20-258,-6-4-387,-1 8 0,-2 1-129,-4-3 0,-1-3-258,-1 0 0,-3-8 0,1-5 0,2-7 129,0 2 0,3-11 129,7 2 0,8-6 258,0 0-129,0 0 0,20 19 0,-3-7 0,7 5 0,3 2-129,0 4-129,-4 0 0,2-1 0,-2-5-387,-3-8-387,8 6-2838,-11-14-1419,0-2-387,-3-16-258</inkml:trace>
  <inkml:trace contextRef="#ctx0" brushRef="#br0" timeOffset="308453.6424">15426 16777 8901,'27'5'5418,"-8"4"-387,2-14-1419,10 5-2580,-4-9 129,7-1-516,-4 0-129,1-2-258,-5 3-129,-1-2-258,-4 9-645,-9-9-2838,2 10-1419,-3 1-258,-1 0-645</inkml:trace>
  <inkml:trace contextRef="#ctx0" brushRef="#br0" timeOffset="308685.6557">16049 16473 5547,'9'-11'5418,"-5"22"-387,-4 3-258,3 15-2967,-2 2-1161,5 12 0,-3 6-387,2 7 258,-3-3-516,1-6 0,0 0-645,-3-18-903,-4-2-3225,2-13 0,2-14-516,0 0-387</inkml:trace>
  <inkml:trace contextRef="#ctx0" brushRef="#br0" timeOffset="309165.6833">16738 14419 6837,'16'-16'5160,"-5"16"0,3 16-258,-2 7-2967,14 35-258,-7 7-387,9 34-387,-6 20-387,6 14-129,-7 17-129,-4 13-258,-7 8 0,-8 3-129,-9-2 0,-10-3 0,-10-11 129,-7 2-129,-6-6 0,-2-6 129,-4-11 0,-2-6 129,10-19-258,0-8 129,10-17-129,5-23 0,9-10-258,3-19-258,11-6-516,-1-16-1419,1 0-2322,0-13-645,0 17 129,0-17-387</inkml:trace>
  <inkml:trace contextRef="#ctx0" brushRef="#br0" timeOffset="349217.9741">17777 15513 3999,'14'5'5418,"-2"-4"-387,-2-1-129,10 0-1935,-2-12-2193,10 7 129,-1-7-258,7 3-258,-3-2-387,-2 3-258,-2 5-516,-7-5-645,1 8-3096,-9 0-258,-4 2-516,-8-2-129</inkml:trace>
  <inkml:trace contextRef="#ctx0" brushRef="#br0" timeOffset="349525.9917">17857 15809 6321,'6'0'5418,"9"-14"-516,-8 2-258,7 11-2838,-3-13-903,5 9 0,-1-5-516,2 1-645,4 13-1419,-1-6-2838,-2 1-387,-3-3-387,0 4-387</inkml:trace>
  <inkml:trace contextRef="#ctx0" brushRef="#br0" timeOffset="351425.1004">18904 14137 1419,'9'-19'4128,"-9"19"129,7-13 0,-7 13-2193,0 0-387,0 0-387,0 5 0,0 16-258,-4 2-129,0 16-258,-6 9-258,-3 11 0,-4 10-129,-3 11 0,-4 14 129,-1 17-387,-2 18 0,-2 14 0,-1 13 129,4 17-129,2 7 0,6 7 0,5-4 0,10-5-129,3-17 258,9-10-129,11-20 0,7-20 129,4-19 129,6-17-129,-2-10 0,1-14 258,-4-12-129,-3-10 129,-3-11-258,-7-5 0,-3-3 0,-6-1 0,-10-9 0,9 6-129,-9-6 0,0 0-387,0 0-1419,0 0-2967,0 0-258,-1-20-645,1 2-258</inkml:trace>
  <inkml:trace contextRef="#ctx0" brushRef="#br0" timeOffset="357901.4708">19260 14195 3096,'10'17'4386,"-5"0"-387,-2 2 129,4 3-2967,2 12-258,0-3-129,4 9-129,-6-2-258,3 3 129,-4-8-129,-1 4 129,-5-12-258,0 1 129,-5-12 0,5-14-258,-16 3 0,9-11 0,0-18-129,4-12 0,3-9 129,2-6 0,8-5 0,6 0 129,6 3 0,5 6 0,2 10 129,3 11-129,-1 9 0,0 17 129,-3 7-258,-4 15 129,-7 15-258,-3 13 129,-4 7-129,-6 6 0,-3 4 0,-1-5 0,0-1-258,-1-9 0,1-6-516,-3-21-1032,6-1-2580,-3-22-387,16 6 0,-5-17-774</inkml:trace>
  <inkml:trace contextRef="#ctx0" brushRef="#br0" timeOffset="358129.4838">19951 14037 6450,'23'-36'5289,"-23"36"-387,12 0-387,-12 0-2451,8 32-1161,-6 3-129,6 12-258,-4 6-258,2 10-129,-4-2-129,1-3-129,0-1-516,-3-18-774,3-2-2967,-3-13-387,0-7-129,0-17-516</inkml:trace>
  <inkml:trace contextRef="#ctx0" brushRef="#br0" timeOffset="358333.4955">19786 14255 9288,'9'13'5031,"13"-11"-258,15-2-516,8 0-3741,14-3-129,2-4-258,-2-4-387,1 7-1032,-11-9-2967,-3 1-387,-11-1-258,-8 1-258</inkml:trace>
  <inkml:trace contextRef="#ctx0" brushRef="#br0" timeOffset="358557.5083">20495 13924 10836,'-5'0'5160,"-3"22"-516,-6 7 129,6 17-4128,-1 4-258,4 13-129,1 7-258,2 3-129,2-2-258,0-7-258,4 3-1419,-3-21-2451,3-4-387,-3-19-516,2-11 129</inkml:trace>
  <inkml:trace contextRef="#ctx0" brushRef="#br0" timeOffset="358889.5273">20627 14016 6966,'15'-56'5160,"-15"44"-258,0 12-258,-20 0-2322,8 13-1548,-3 8-387,2 6-129,-3 1-129,1 3 0,0 2-129,2-1-129,2-2 129,2-2-129,2-7 129,2 1 0,2-2-129,3-2 129,3-3 0,4-1 0,6-2 0,3-4 129,3 0 0,3-1-129,0-1 0,2-4 129,-4-1-258,-2-1-387,0 9-1548,-9-9-2451,1 0-129,-7-10-516,-3 10-258</inkml:trace>
  <inkml:trace contextRef="#ctx0" brushRef="#br0" timeOffset="359105.5397">20813 14164 7998,'22'2'5160,"-13"-2"-129,8 6-129,-1-6-3225,11 3-774,1-3 0,8 0-387,0 0-129,3-3-387,-4 1 0,-2 0-258,-4 2-258,-12-5-1290,1 5-2967,-10 0-129,-8 0-387,0 0-387</inkml:trace>
  <inkml:trace contextRef="#ctx0" brushRef="#br0" timeOffset="359397.5564">21511 13846 9417,'0'-12'5418,"0"-4"-516,0 16 129,0 0-3870,14 19-258,-9 3-258,-2 14-258,-1 6 0,-2 7-387,0 2 258,-2 5-258,-3-2 129,-1 2-387,0-2 129,-2-7-387,3-1-387,-6-13-3354,8 2-645,-4-12-258,4-1-387</inkml:trace>
  <inkml:trace contextRef="#ctx0" brushRef="#br0" timeOffset="361757.6913">20213 15915 1419,'0'-24'4644,"0"24"516,3-24-258,-3 24-1548,1-24-1161,9 24-387,-10 0-645,10 10-387,-6 14-258,5 8-258,-2 8-129,0 6 0,-3 3-129,2 5 129,-5-7-258,-1-2 129,-1-10-129,-3-4 129,-1-11-129,5-20 129,-7 0 0,5-20 0,2-11-129,3-9 129,8-9 0,4-4 0,6-3 129,5 15-129,3 2 258,1 12-258,2 11 129,-1 16 0,-3 4 0,-1 20 0,-8 10-129,-4 2 129,-5 3-258,-4 7 129,-3 0-129,-3-9-258,0 2-516,-8-14-3999,8 0 129,-3-13-645,3-12-129</inkml:trace>
  <inkml:trace contextRef="#ctx0" brushRef="#br0" timeOffset="362408.7286">21933 13483 5805,'0'0'5031,"13"4"-387,-10 8-129,7 23-3096,-5 6-258,9 24 0,0 16-129,7 25-387,-1 29-129,1 20-129,1 15-129,-3 19-129,-6 8 0,-11 5-129,-7-4 0,-17-5 0,-17-18 0,-11-11 0,-12-15 0,-5-16 0,-4-20 0,-2-9 0,5-15 0,5-14-129,10-12 129,8-7-258,10-12 129,7-13-129,10-4-129,2-14-258,11 3-516,-3-16-774,8 0-2838,0 0-129,0 0-516,0 0 129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9T17:46:16.61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16103 9872 4257,'-15'-42'5031,"9"19"0,1-2-516,5 4-2709,0-9-129,7 8-774,2-1-129,5 12-129,3 4-258,4 11-129,2 10 0,-2 14-129,0 6-129,-2 9 129,-6 4-129,-3 7 129,-6-2 129,-4 0-129,-10-4 0,-5-3 129,-6-4-129,-3-7 0,0-5-129,-2-12-258,6-2-1032,-3-14-3354,12-1-129,6-16-516,5-4-387</inkml:trace>
  <inkml:trace contextRef="#ctx0" brushRef="#br0" timeOffset="234631.4201">22993 5005 4644,'16'99'4902,"-2"-37"-129,-7 7-258,-3 8-3354,9 20-516,-7 12-129,5 19 258,-6 17-258,3 23 0,-7 14-129,2 23-129,-3 19 0,0 15-258,-3 15 129,-1 10 0,-2 5 0,1 5 0,-1 4 129,2 1-258,1-3 258,3 2 0,0 2-258,3 6 129,1 9 0,2 2 0,-4 13 0,2 2 129,1 3-129,-2 1-129,1-5 129,-2-6 0,0-8 0,-2-9 0,2-16-258,-2-8 129,-2-23 129,-2-14 0,-2-20-258,1-22-258,3-12-774,-3-28-3612,5-25-129,0-22-645,1-21-387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359" tIns="46180" rIns="92359" bIns="461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359" tIns="46180" rIns="92359" bIns="461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59" tIns="46180" rIns="92359" bIns="4618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40"/>
            <a:ext cx="5608320" cy="4156234"/>
          </a:xfrm>
          <a:prstGeom prst="rect">
            <a:avLst/>
          </a:prstGeom>
        </p:spPr>
        <p:txBody>
          <a:bodyPr vert="horz" lIns="92359" tIns="46180" rIns="92359" bIns="4618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1804"/>
          </a:xfrm>
          <a:prstGeom prst="rect">
            <a:avLst/>
          </a:prstGeom>
        </p:spPr>
        <p:txBody>
          <a:bodyPr vert="horz" lIns="92359" tIns="46180" rIns="92359" bIns="461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1804"/>
          </a:xfrm>
          <a:prstGeom prst="rect">
            <a:avLst/>
          </a:prstGeom>
        </p:spPr>
        <p:txBody>
          <a:bodyPr vert="horz" lIns="92359" tIns="46180" rIns="92359" bIns="461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0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5388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C501E-B55B-444A-A72C-2B9F4B0B7B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FE38-4FD5-47B0-9AF9-D4963B8DEF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2B44-79EB-4D65-BDE3-FBAF74A58E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1BC8-D0B1-4179-B800-F332771B6B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F776-9CD1-44E5-A99B-64DE591C57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ACAF-72D2-4961-857E-D7B5F6FCF3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0A1A-5CE1-4ACF-97E5-643B782AB3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9FCE-0E74-4EF9-9A70-8866743E75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B6C01-F58D-4E39-8D67-785256AD7D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B8AA-7DEB-446D-BDB1-84795BAD9A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1F1F-7787-4C44-9624-93928B4A8E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9F18CA-56B6-4BF5-B045-E537835195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76200"/>
            <a:ext cx="70866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Combinations and State Diagrams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762000" y="5715000"/>
            <a:ext cx="8001000" cy="10668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Discrete Structures (CS 173)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Madhusudan Parthasarathy, University of Illinois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AC5D9-4D02-4355-9F81-DAACC89124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http://www.onlinecraps.net/images/craps-probability-ch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219200"/>
            <a:ext cx="5354066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02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dirty="0"/>
                  <a:t>Choose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 elements from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dirty="0"/>
                  <a:t> unique types </a:t>
                </a:r>
                <a:r>
                  <a:rPr lang="en-US" sz="3200" dirty="0" smtClean="0"/>
                  <a:t>with replacement</a:t>
                </a:r>
                <a:r>
                  <a:rPr lang="en-US" sz="3200" dirty="0"/>
                  <a:t>, order </a:t>
                </a:r>
                <a:r>
                  <a:rPr lang="en-US" sz="3200" dirty="0" smtClean="0"/>
                  <a:t>doesn’t matter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t="-16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1"/>
                <a:ext cx="8229600" cy="54863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i="1">
                            <a:latin typeface="Cambria Math"/>
                          </a:rPr>
                          <m:t>n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−1)!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≡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≡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/>
                  <a:t>combinations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Examples</a:t>
                </a:r>
              </a:p>
              <a:p>
                <a:r>
                  <a:rPr lang="en-US" sz="2000" dirty="0" smtClean="0"/>
                  <a:t>If you flip a coin 10 times, how many unique head counts can you have?</a:t>
                </a:r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dirty="0" smtClean="0"/>
                  <a:t>If you roll ten six-sided die, how many unique combos are possible?</a:t>
                </a:r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How many combos of 3 pizza toppings, with 8 options, can you make if you can choose the same topping multiple times?</a:t>
                </a:r>
                <a:endParaRPr lang="en-US" sz="2000" dirty="0"/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1"/>
                <a:ext cx="8229600" cy="5486399"/>
              </a:xfrm>
              <a:blipFill rotWithShape="1">
                <a:blip r:embed="rId3"/>
                <a:stretch>
                  <a:fillRect l="-74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338160" y="401040"/>
              <a:ext cx="2189880" cy="2337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5560" y="387720"/>
                <a:ext cx="2217240" cy="236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7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57560" y="327240"/>
              <a:ext cx="8390880" cy="5912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480" y="313560"/>
                <a:ext cx="8411760" cy="593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95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Suppose you 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times.  How many ways could you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heads?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If the coin has an equal chance of being heads or tails, what is the chance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heads?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What is the chance of there being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0…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heads?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What if there is a 60% chance of heads: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Chance of k heads?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Chance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0…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heads?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In general: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 (binomial theorem)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787720" y="1801800"/>
              <a:ext cx="2523960" cy="3455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5480" y="1797480"/>
                <a:ext cx="2550240" cy="346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58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83000" y="381960"/>
              <a:ext cx="8116200" cy="5104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8600" y="366120"/>
                <a:ext cx="8146080" cy="51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76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b="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36240" y="3279960"/>
              <a:ext cx="8623800" cy="2318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840" y="3268080"/>
                <a:ext cx="8641800" cy="234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017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probability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391560" y="1240200"/>
              <a:ext cx="5011920" cy="3871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7160" y="1229040"/>
                <a:ext cx="5031720" cy="389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88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diagrams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62952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400" y="145363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state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81400" y="1822966"/>
            <a:ext cx="361637" cy="2344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83417" y="279723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action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943038" y="2981903"/>
            <a:ext cx="640379" cy="11721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11520" y="19050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transition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378539" y="2286000"/>
            <a:ext cx="832981" cy="5112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42240" y="219240"/>
              <a:ext cx="8267040" cy="6364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480" y="203760"/>
                <a:ext cx="8296200" cy="639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67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58120" y="168480"/>
              <a:ext cx="8350560" cy="4539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440" y="152640"/>
                <a:ext cx="8376840" cy="456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943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377880" y="1150560"/>
              <a:ext cx="5196240" cy="3858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4200" y="1136520"/>
                <a:ext cx="5225760" cy="38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8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Combination problems can be broken down into sub-problems of selection and permutation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When elements are drawn uniformly at random,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 number of ways to make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/>
                  <a:t> divided by total number of combinations</a:t>
                </a:r>
              </a:p>
              <a:p>
                <a:pPr lvl="1"/>
                <a:r>
                  <a:rPr lang="en-US" sz="2400" dirty="0" smtClean="0"/>
                  <a:t>E.g.,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1/6</m:t>
                    </m:r>
                  </m:oMath>
                </a14:m>
                <a:r>
                  <a:rPr lang="en-US" sz="2400" dirty="0" smtClean="0"/>
                  <a:t> chance of rolling “7” total with two dice because there are 6 ways to roll “7” and 36 possible rolls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r>
                  <a:rPr lang="en-US" sz="2800" dirty="0" smtClean="0"/>
                  <a:t>State diagrams are helpful for calculating odds when multiple turns are involved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69" r="-889" b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2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About 169 people took the exam, and got </a:t>
            </a:r>
            <a:br>
              <a:rPr lang="en-US" dirty="0"/>
            </a:br>
            <a:r>
              <a:rPr lang="en-US" dirty="0"/>
              <a:t>marks ranging from 34 to 100 (out of 100).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Mean:   81.5 </a:t>
            </a:r>
            <a:br>
              <a:rPr lang="en-US" dirty="0"/>
            </a:br>
            <a:r>
              <a:rPr lang="en-US" dirty="0"/>
              <a:t>Median: 84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Breakdown of scores with approximate letter grades: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90-100 </a:t>
            </a:r>
            <a:r>
              <a:rPr lang="en-US" dirty="0"/>
              <a:t> A's   54 (32%) </a:t>
            </a:r>
            <a:br>
              <a:rPr lang="en-US" dirty="0"/>
            </a:br>
            <a:r>
              <a:rPr lang="en-US" dirty="0" smtClean="0"/>
              <a:t>	80's  </a:t>
            </a:r>
            <a:r>
              <a:rPr lang="en-US" dirty="0"/>
              <a:t>     B's </a:t>
            </a:r>
            <a:r>
              <a:rPr lang="en-US" dirty="0" smtClean="0"/>
              <a:t> </a:t>
            </a:r>
            <a:r>
              <a:rPr lang="en-US" dirty="0"/>
              <a:t>  61 (36%) </a:t>
            </a:r>
            <a:br>
              <a:rPr lang="en-US" dirty="0"/>
            </a:br>
            <a:r>
              <a:rPr lang="en-US" dirty="0" smtClean="0"/>
              <a:t>	70's  </a:t>
            </a:r>
            <a:r>
              <a:rPr lang="en-US" dirty="0"/>
              <a:t>     C's   </a:t>
            </a:r>
            <a:r>
              <a:rPr lang="en-US" dirty="0" smtClean="0"/>
              <a:t> 27 </a:t>
            </a:r>
            <a:r>
              <a:rPr lang="en-US" dirty="0"/>
              <a:t>(16%) </a:t>
            </a:r>
            <a:br>
              <a:rPr lang="en-US" dirty="0"/>
            </a:br>
            <a:r>
              <a:rPr lang="en-US" dirty="0" smtClean="0"/>
              <a:t>	50-69 </a:t>
            </a:r>
            <a:r>
              <a:rPr lang="en-US" dirty="0"/>
              <a:t>   D's  </a:t>
            </a:r>
            <a:r>
              <a:rPr lang="en-US" dirty="0" smtClean="0"/>
              <a:t> </a:t>
            </a:r>
            <a:r>
              <a:rPr lang="en-US" dirty="0"/>
              <a:t>21 (12%) </a:t>
            </a:r>
            <a:br>
              <a:rPr lang="en-US" dirty="0"/>
            </a:br>
            <a:r>
              <a:rPr lang="en-US" dirty="0" smtClean="0"/>
              <a:t>	&lt; </a:t>
            </a:r>
            <a:r>
              <a:rPr lang="en-US" dirty="0"/>
              <a:t>50      F's    </a:t>
            </a:r>
            <a:r>
              <a:rPr lang="en-US" dirty="0" smtClean="0"/>
              <a:t>  6 </a:t>
            </a:r>
            <a:r>
              <a:rPr lang="en-US" dirty="0"/>
              <a:t>(3.5%) 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More finite state machines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problem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48680" y="398880"/>
              <a:ext cx="7678440" cy="5629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440" y="383040"/>
                <a:ext cx="7696800" cy="565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8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Counting and combinations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State diagrams (mainly applied to counting)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Combinations/counting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How many combinations can I create by drawing from a bag of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times?</a:t>
                </a:r>
              </a:p>
              <a:p>
                <a:pPr lvl="1"/>
                <a:r>
                  <a:rPr lang="en-US" dirty="0" smtClean="0"/>
                  <a:t>Does order of draw matter?</a:t>
                </a:r>
              </a:p>
              <a:p>
                <a:pPr lvl="1"/>
                <a:r>
                  <a:rPr lang="en-US" dirty="0" smtClean="0"/>
                  <a:t>Are elements from the bag replaced?</a:t>
                </a:r>
              </a:p>
              <a:p>
                <a:pPr lvl="1"/>
                <a:r>
                  <a:rPr lang="en-US" dirty="0" smtClean="0"/>
                  <a:t>Can an element of the same type be chosen more than once?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Foundation of computing probabilities of discrete events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Questions</a:t>
                </a:r>
              </a:p>
              <a:p>
                <a:pPr lvl="1"/>
                <a:r>
                  <a:rPr lang="en-US" dirty="0" smtClean="0"/>
                  <a:t>How many unique combinations of 3 toppings can I create if there are 8 kinds of toppings?</a:t>
                </a:r>
              </a:p>
              <a:p>
                <a:pPr lvl="1"/>
                <a:r>
                  <a:rPr lang="en-US" dirty="0" smtClean="0"/>
                  <a:t>How many unique bridge/poker hands are possible?</a:t>
                </a:r>
              </a:p>
              <a:p>
                <a:pPr lvl="1"/>
                <a:r>
                  <a:rPr lang="en-US" dirty="0" smtClean="0"/>
                  <a:t>If I flip a coin ten times, what is the chance that heads will come up exactly three times?</a:t>
                </a:r>
              </a:p>
              <a:p>
                <a:pPr lvl="1"/>
                <a:r>
                  <a:rPr lang="en-US" dirty="0" smtClean="0"/>
                  <a:t>If I am trying to roll double ones and get to re-roll, what is the chance I will get it?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1900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567960" y="1301040"/>
              <a:ext cx="5339880" cy="5307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6440" y="1287720"/>
                <a:ext cx="5359680" cy="533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37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unique types with full replacement, order matters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222" t="-2466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combinations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Examples</a:t>
                </a:r>
              </a:p>
              <a:p>
                <a:r>
                  <a:rPr lang="en-US" dirty="0" smtClean="0"/>
                  <a:t>How many different (valid or invalid) 3-colorings are there for  a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15</m:t>
                    </m:r>
                  </m:oMath>
                </a14:m>
                <a:r>
                  <a:rPr lang="en-US" dirty="0" smtClean="0"/>
                  <a:t> nodes?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How many unique symbols can I represent with 12 bits of data?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534040" y="915120"/>
              <a:ext cx="6446880" cy="5074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23240" y="901800"/>
                <a:ext cx="6471720" cy="510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475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914400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/>
                  <a:t>Choose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 smtClean="0"/>
                  <a:t> elements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dirty="0" smtClean="0"/>
                  <a:t> unique types with no replacement, order matters 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914400"/>
              </a:xfrm>
              <a:blipFill rotWithShape="1">
                <a:blip r:embed="rId2"/>
                <a:stretch>
                  <a:fillRect l="-1852" t="-16667" r="-207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n</m:t>
                        </m:r>
                        <m:r>
                          <a:rPr lang="en-US" i="1">
                            <a:latin typeface="Cambria Math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/>
                  <a:t> combinations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Examples</a:t>
                </a:r>
              </a:p>
              <a:p>
                <a:r>
                  <a:rPr lang="en-US" dirty="0" smtClean="0"/>
                  <a:t>If I have 5 skittles of different flavors, how many different ways can I eat three of them?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363120" y="791280"/>
              <a:ext cx="5420160" cy="4664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1960" y="776880"/>
                <a:ext cx="5439960" cy="469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83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914400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/>
                  <a:t>Choose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 smtClean="0"/>
                  <a:t> elements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dirty="0" smtClean="0"/>
                  <a:t> unique types with no replacement, order doesn’t matter 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914400"/>
              </a:xfrm>
              <a:blipFill rotWithShape="1">
                <a:blip r:embed="rId2"/>
                <a:stretch>
                  <a:fillRect l="-1852" t="-16667" r="-207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1"/>
                <a:ext cx="8229600" cy="54863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i="1">
                            <a:latin typeface="Cambria Math"/>
                          </a:rPr>
                          <m:t>n</m:t>
                        </m:r>
                        <m:r>
                          <a:rPr lang="en-US" sz="2000" i="1"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≡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/>
                  <a:t> combinations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Examples</a:t>
                </a:r>
              </a:p>
              <a:p>
                <a:r>
                  <a:rPr lang="en-US" sz="2000" dirty="0" smtClean="0"/>
                  <a:t>If I have 5 skittles of different flavors, how many different flavor combinations can I make by eating three at once?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How many 3-topping pizzas can I create if there are 8 types of toppings?</a:t>
                </a:r>
                <a:endParaRPr lang="en-US" sz="2000" dirty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How many possible bridge hands can I have?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How many possible bridge hands can two players have?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1"/>
                <a:ext cx="8229600" cy="5486399"/>
              </a:xfrm>
              <a:blipFill rotWithShape="1"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489040" y="796320"/>
              <a:ext cx="5897160" cy="2100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7160" y="781920"/>
                <a:ext cx="5924160" cy="212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50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Mixed combination problems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4863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Examples</a:t>
            </a:r>
          </a:p>
          <a:p>
            <a:r>
              <a:rPr lang="en-US" sz="2400" dirty="0" smtClean="0"/>
              <a:t>Suppose a slot machine has 6 dials which can each be set to {bell, cherry, 777, blank1, blank2}</a:t>
            </a:r>
          </a:p>
          <a:p>
            <a:pPr lvl="1"/>
            <a:r>
              <a:rPr lang="en-US" sz="2000" dirty="0" smtClean="0"/>
              <a:t>How many possible (ordered) combinations are there?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How many ways are there to get exactly three cherries?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How many ways are there to get at least three cherries?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673280" y="732240"/>
              <a:ext cx="7203600" cy="5514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0400" y="719640"/>
                <a:ext cx="7220520" cy="55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14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137062</TotalTime>
  <Words>728</Words>
  <Application>Microsoft Office PowerPoint</Application>
  <PresentationFormat>On-screen Show (4:3)</PresentationFormat>
  <Paragraphs>138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2_Office Theme</vt:lpstr>
      <vt:lpstr>PowerPoint Presentation</vt:lpstr>
      <vt:lpstr>Midterm 2 statistics</vt:lpstr>
      <vt:lpstr>Homework problem </vt:lpstr>
      <vt:lpstr>Today’s class</vt:lpstr>
      <vt:lpstr>Combinations/counting</vt:lpstr>
      <vt:lpstr>Choose k elements from n unique types with full replacement, order matters </vt:lpstr>
      <vt:lpstr>Choose k elements from n unique types with no replacement, order matters </vt:lpstr>
      <vt:lpstr>Choose k elements from n unique types with no replacement, order doesn’t matter </vt:lpstr>
      <vt:lpstr>Mixed combination problems</vt:lpstr>
      <vt:lpstr>Choose k elements from n unique types with replacement, order doesn’t matter</vt:lpstr>
      <vt:lpstr>PowerPoint Presentation</vt:lpstr>
      <vt:lpstr>Binomial theorem</vt:lpstr>
      <vt:lpstr>PowerPoint Presentation</vt:lpstr>
      <vt:lpstr>Binomial theorem</vt:lpstr>
      <vt:lpstr>Discrete probability</vt:lpstr>
      <vt:lpstr>State diagrams</vt:lpstr>
      <vt:lpstr>PowerPoint Presentation</vt:lpstr>
      <vt:lpstr>PowerPoint Presentation</vt:lpstr>
      <vt:lpstr>Things to remember</vt:lpstr>
      <vt:lpstr>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madhu</cp:lastModifiedBy>
  <cp:revision>389</cp:revision>
  <cp:lastPrinted>2013-04-16T15:11:31Z</cp:lastPrinted>
  <dcterms:created xsi:type="dcterms:W3CDTF">2009-12-16T02:55:56Z</dcterms:created>
  <dcterms:modified xsi:type="dcterms:W3CDTF">2013-11-28T06:31:04Z</dcterms:modified>
</cp:coreProperties>
</file>